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5" r:id="rId2"/>
  </p:sldMasterIdLst>
  <p:notesMasterIdLst>
    <p:notesMasterId r:id="rId17"/>
  </p:notesMasterIdLst>
  <p:sldIdLst>
    <p:sldId id="4082" r:id="rId3"/>
    <p:sldId id="3400" r:id="rId4"/>
    <p:sldId id="3385" r:id="rId5"/>
    <p:sldId id="386" r:id="rId6"/>
    <p:sldId id="404" r:id="rId7"/>
    <p:sldId id="394" r:id="rId8"/>
    <p:sldId id="613" r:id="rId9"/>
    <p:sldId id="4080" r:id="rId10"/>
    <p:sldId id="4101" r:id="rId11"/>
    <p:sldId id="4102" r:id="rId12"/>
    <p:sldId id="4103" r:id="rId13"/>
    <p:sldId id="4104" r:id="rId14"/>
    <p:sldId id="4105" r:id="rId15"/>
    <p:sldId id="4106" r:id="rId1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B3BB9-20DC-0D42-86CE-C386DC6110BB}" type="datetimeFigureOut">
              <a:rPr lang="fi-FI" smtClean="0"/>
              <a:t>28.11.2024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BC7080-BE6E-3041-B0E2-D300E66B2AB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69339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7D7D7-45D5-0046-6747-2C4399280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9064F74B-2B7B-6F33-FB05-D96B076306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39EC2C6A-053D-D1D2-5C9C-CA52612C0C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6D8D064-B2D5-FFDB-0439-860495FE44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963FC-19AB-4CE4-86BB-833408DE01BD}" type="slidenum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i-FI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9194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E616AB-2959-094B-AC0B-6875D9BE2D8B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3001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D13B9-6628-EFFF-0ED5-CDE06C29F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DB295B3D-3C26-5DE7-4769-A1B6A673C6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A0F9764C-0298-1762-8BFD-94016B0B74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7DD9A42-828E-6E46-10F1-3DD423142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963FC-19AB-4CE4-86BB-833408DE01BD}" type="slidenum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i-FI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9681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15600" y="4379793"/>
            <a:ext cx="11360800" cy="6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None/>
              <a:defRPr sz="2133">
                <a:solidFill>
                  <a:srgbClr val="1A1A1A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i" smtClean="0"/>
              <a:pPr/>
              <a:t>‹#›</a:t>
            </a:fld>
            <a:endParaRPr lang="fi"/>
          </a:p>
        </p:txBody>
      </p:sp>
      <p:pic>
        <p:nvPicPr>
          <p:cNvPr id="12" name="Google Shape;12;p2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31987" y="5675983"/>
            <a:ext cx="1928032" cy="62317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1322800" y="2867800"/>
            <a:ext cx="95464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1197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A black number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9EC9F182-A260-255A-0D87-DE3274F31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568949"/>
            <a:ext cx="1290639" cy="1289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CD12262-BA89-48E4-4A60-9AF50C00F608}"/>
              </a:ext>
            </a:extLst>
          </p:cNvPr>
          <p:cNvSpPr txBox="1">
            <a:spLocks/>
          </p:cNvSpPr>
          <p:nvPr/>
        </p:nvSpPr>
        <p:spPr>
          <a:xfrm rot="16200000">
            <a:off x="-352424" y="1085851"/>
            <a:ext cx="1466851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700" b="1" i="0" u="none" strike="noStrike" kern="1200" cap="none" spc="4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xiforma" pitchFamily="2" charset="77"/>
                <a:ea typeface="+mn-ea"/>
                <a:cs typeface="+mn-cs"/>
                <a:sym typeface="Arial"/>
              </a:rPr>
              <a:t>© KOLMAS POLVI OY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B0F11CE-3088-2893-594C-D2DB5F6938E7}"/>
              </a:ext>
            </a:extLst>
          </p:cNvPr>
          <p:cNvSpPr txBox="1">
            <a:spLocks/>
          </p:cNvSpPr>
          <p:nvPr/>
        </p:nvSpPr>
        <p:spPr>
          <a:xfrm rot="16200000">
            <a:off x="-419099" y="2846388"/>
            <a:ext cx="1600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700" b="1" i="0" u="none" strike="noStrike" kern="1200" cap="none" spc="4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xiforma" pitchFamily="2" charset="77"/>
                <a:ea typeface="+mn-ea"/>
                <a:cs typeface="+mn-cs"/>
                <a:sym typeface="Arial"/>
              </a:rPr>
              <a:t>JOKA PAIKAN PAIKALLINEN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D97C03A-21B4-84B0-B5C0-64DDF4448851}"/>
              </a:ext>
            </a:extLst>
          </p:cNvPr>
          <p:cNvSpPr txBox="1">
            <a:spLocks/>
          </p:cNvSpPr>
          <p:nvPr/>
        </p:nvSpPr>
        <p:spPr>
          <a:xfrm rot="16200000">
            <a:off x="-419099" y="4673600"/>
            <a:ext cx="1600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700" b="1" i="0" u="none" strike="noStrike" kern="1200" cap="none" spc="4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xiforma" pitchFamily="2" charset="77"/>
                <a:ea typeface="+mn-ea"/>
                <a:cs typeface="+mn-cs"/>
                <a:sym typeface="Arial"/>
              </a:rPr>
              <a:t>WWW.KOLMASPOLVI.FI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1778000" y="2235200"/>
            <a:ext cx="862584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140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6640" y="2766218"/>
            <a:ext cx="434848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0" y="534673"/>
            <a:ext cx="5760720" cy="5754367"/>
          </a:xfrm>
        </p:spPr>
        <p:txBody>
          <a:bodyPr/>
          <a:lstStyle>
            <a:lvl1pPr>
              <a:lnSpc>
                <a:spcPct val="130000"/>
              </a:lnSpc>
              <a:spcAft>
                <a:spcPts val="1200"/>
              </a:spcAft>
              <a:defRPr/>
            </a:lvl1pPr>
            <a:lvl2pPr>
              <a:lnSpc>
                <a:spcPct val="130000"/>
              </a:lnSpc>
              <a:spcAft>
                <a:spcPts val="1200"/>
              </a:spcAft>
              <a:defRPr/>
            </a:lvl2pPr>
            <a:lvl3pPr>
              <a:lnSpc>
                <a:spcPct val="130000"/>
              </a:lnSpc>
              <a:spcAft>
                <a:spcPts val="1200"/>
              </a:spcAft>
              <a:defRPr/>
            </a:lvl3pPr>
            <a:lvl4pPr>
              <a:lnSpc>
                <a:spcPct val="130000"/>
              </a:lnSpc>
              <a:spcAft>
                <a:spcPts val="1200"/>
              </a:spcAft>
              <a:defRPr/>
            </a:lvl4pPr>
            <a:lvl5pPr>
              <a:lnSpc>
                <a:spcPct val="130000"/>
              </a:lnSpc>
              <a:spcAft>
                <a:spcPts val="1200"/>
              </a:spcAft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8" name="Picture 4" descr="A black number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ADD90906-DCD8-B568-EA69-0510D6127EB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056348"/>
            <a:ext cx="802640" cy="801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DCD702A-B054-00E2-98B7-824237569215}"/>
              </a:ext>
            </a:extLst>
          </p:cNvPr>
          <p:cNvGrpSpPr/>
          <p:nvPr userDrawn="1"/>
        </p:nvGrpSpPr>
        <p:grpSpPr>
          <a:xfrm>
            <a:off x="198438" y="540542"/>
            <a:ext cx="365128" cy="5236224"/>
            <a:chOff x="198438" y="582600"/>
            <a:chExt cx="365128" cy="5236224"/>
          </a:xfrm>
        </p:grpSpPr>
        <p:sp>
          <p:nvSpPr>
            <p:cNvPr id="10" name="Slide Number Placeholder 5">
              <a:extLst>
                <a:ext uri="{FF2B5EF4-FFF2-40B4-BE49-F238E27FC236}">
                  <a16:creationId xmlns:a16="http://schemas.microsoft.com/office/drawing/2014/main" id="{0FA721CE-A531-232A-DE87-1DDAFF4C7FC7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-352424" y="1133462"/>
              <a:ext cx="1466850" cy="365125"/>
            </a:xfrm>
            <a:prstGeom prst="rect">
              <a:avLst/>
            </a:prstGeom>
          </p:spPr>
          <p:txBody>
            <a:bodyPr anchor="ctr"/>
            <a:lstStyle>
              <a:defPPr>
                <a:defRPr lang="en-US"/>
              </a:defPPr>
              <a:lvl1pPr marL="0" algn="r" defTabSz="914400" rtl="0" eaLnBrk="1" latinLnBrk="0" hangingPunct="1">
                <a:defRPr sz="1000" kern="1200">
                  <a:solidFill>
                    <a:schemeClr val="accent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00" b="1" i="0" spc="40">
                  <a:solidFill>
                    <a:schemeClr val="tx1"/>
                  </a:solidFill>
                  <a:latin typeface="Axiforma ExtraBold" pitchFamily="2" charset="77"/>
                </a:rPr>
                <a:t>© KOLMAS POLVI OY</a:t>
              </a:r>
            </a:p>
          </p:txBody>
        </p:sp>
        <p:sp>
          <p:nvSpPr>
            <p:cNvPr id="11" name="Slide Number Placeholder 5">
              <a:extLst>
                <a:ext uri="{FF2B5EF4-FFF2-40B4-BE49-F238E27FC236}">
                  <a16:creationId xmlns:a16="http://schemas.microsoft.com/office/drawing/2014/main" id="{7874FABB-AC55-37F3-D5E3-31CB4CC5910E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-419096" y="2951474"/>
              <a:ext cx="1600200" cy="365125"/>
            </a:xfrm>
            <a:prstGeom prst="rect">
              <a:avLst/>
            </a:prstGeom>
          </p:spPr>
          <p:txBody>
            <a:bodyPr anchor="ctr"/>
            <a:lstStyle>
              <a:defPPr>
                <a:defRPr lang="en-US"/>
              </a:defPPr>
              <a:lvl1pPr marL="0" algn="r" defTabSz="914400" rtl="0" eaLnBrk="1" latinLnBrk="0" hangingPunct="1">
                <a:defRPr sz="1000" kern="1200">
                  <a:solidFill>
                    <a:schemeClr val="accent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00" b="1" i="0" spc="40">
                  <a:solidFill>
                    <a:schemeClr val="tx1"/>
                  </a:solidFill>
                  <a:latin typeface="Axiforma ExtraBold" pitchFamily="2" charset="77"/>
                </a:rPr>
                <a:t>JOKA PAIKAN PAIKALLINEN</a:t>
              </a:r>
            </a:p>
          </p:txBody>
        </p:sp>
        <p:sp>
          <p:nvSpPr>
            <p:cNvPr id="12" name="Slide Number Placeholder 5">
              <a:extLst>
                <a:ext uri="{FF2B5EF4-FFF2-40B4-BE49-F238E27FC236}">
                  <a16:creationId xmlns:a16="http://schemas.microsoft.com/office/drawing/2014/main" id="{A39BE84A-5666-3CE9-17D7-8A6C2C21672D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-419098" y="4836161"/>
              <a:ext cx="1600200" cy="365125"/>
            </a:xfrm>
            <a:prstGeom prst="rect">
              <a:avLst/>
            </a:prstGeom>
          </p:spPr>
          <p:txBody>
            <a:bodyPr anchor="ctr"/>
            <a:lstStyle>
              <a:defPPr>
                <a:defRPr lang="en-US"/>
              </a:defPPr>
              <a:lvl1pPr marL="0" algn="r" defTabSz="914400" rtl="0" eaLnBrk="1" latinLnBrk="0" hangingPunct="1">
                <a:defRPr sz="1000" kern="1200">
                  <a:solidFill>
                    <a:schemeClr val="accent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00" b="1" i="0" spc="40">
                  <a:solidFill>
                    <a:schemeClr val="tx1"/>
                  </a:solidFill>
                  <a:latin typeface="Axiforma ExtraBold" pitchFamily="2" charset="77"/>
                </a:rPr>
                <a:t>WWW.KOLMASPOLVI.FI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335476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74640" y="0"/>
            <a:ext cx="6817360" cy="6857999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6800" y="1778000"/>
            <a:ext cx="3911599" cy="4545330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066800" y="534670"/>
            <a:ext cx="3911600" cy="948690"/>
          </a:xfrm>
        </p:spPr>
        <p:txBody>
          <a:bodyPr anchor="t">
            <a:noAutofit/>
          </a:bodyPr>
          <a:lstStyle>
            <a:lvl1pPr algn="l">
              <a:lnSpc>
                <a:spcPct val="110000"/>
              </a:lnSpc>
              <a:defRPr sz="3600" b="0" spc="-100" baseline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8" name="Picture 4" descr="A black number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AADC7100-9D9E-043E-4203-70A3D41316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056347"/>
            <a:ext cx="802640" cy="801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09C4246-A27D-5D59-4214-144E22AD7351}"/>
              </a:ext>
            </a:extLst>
          </p:cNvPr>
          <p:cNvGrpSpPr/>
          <p:nvPr userDrawn="1"/>
        </p:nvGrpSpPr>
        <p:grpSpPr>
          <a:xfrm>
            <a:off x="198438" y="540542"/>
            <a:ext cx="365128" cy="5236224"/>
            <a:chOff x="198438" y="582600"/>
            <a:chExt cx="365128" cy="5236224"/>
          </a:xfrm>
        </p:grpSpPr>
        <p:sp>
          <p:nvSpPr>
            <p:cNvPr id="10" name="Slide Number Placeholder 5">
              <a:extLst>
                <a:ext uri="{FF2B5EF4-FFF2-40B4-BE49-F238E27FC236}">
                  <a16:creationId xmlns:a16="http://schemas.microsoft.com/office/drawing/2014/main" id="{4FC5AAF6-7CBB-D93D-14E3-0DA180E83941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-352424" y="1133462"/>
              <a:ext cx="1466850" cy="365125"/>
            </a:xfrm>
            <a:prstGeom prst="rect">
              <a:avLst/>
            </a:prstGeom>
          </p:spPr>
          <p:txBody>
            <a:bodyPr anchor="ctr"/>
            <a:lstStyle>
              <a:defPPr>
                <a:defRPr lang="en-US"/>
              </a:defPPr>
              <a:lvl1pPr marL="0" algn="r" defTabSz="914400" rtl="0" eaLnBrk="1" latinLnBrk="0" hangingPunct="1">
                <a:defRPr sz="1000" kern="1200">
                  <a:solidFill>
                    <a:schemeClr val="accent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00" b="1" i="0" spc="40">
                  <a:solidFill>
                    <a:schemeClr val="tx1"/>
                  </a:solidFill>
                  <a:latin typeface="Arial" panose="020B0604020202020204" pitchFamily="34" charset="0"/>
                </a:rPr>
                <a:t>© KOLMAS POLVI OY</a:t>
              </a:r>
            </a:p>
          </p:txBody>
        </p:sp>
        <p:sp>
          <p:nvSpPr>
            <p:cNvPr id="11" name="Slide Number Placeholder 5">
              <a:extLst>
                <a:ext uri="{FF2B5EF4-FFF2-40B4-BE49-F238E27FC236}">
                  <a16:creationId xmlns:a16="http://schemas.microsoft.com/office/drawing/2014/main" id="{2718C059-651F-A95A-8086-2F164A24F741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-419096" y="2951474"/>
              <a:ext cx="1600200" cy="365125"/>
            </a:xfrm>
            <a:prstGeom prst="rect">
              <a:avLst/>
            </a:prstGeom>
          </p:spPr>
          <p:txBody>
            <a:bodyPr anchor="ctr"/>
            <a:lstStyle>
              <a:defPPr>
                <a:defRPr lang="en-US"/>
              </a:defPPr>
              <a:lvl1pPr marL="0" algn="r" defTabSz="914400" rtl="0" eaLnBrk="1" latinLnBrk="0" hangingPunct="1">
                <a:defRPr sz="1000" kern="1200">
                  <a:solidFill>
                    <a:schemeClr val="accent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00" b="1" i="0" spc="40">
                  <a:solidFill>
                    <a:schemeClr val="tx1"/>
                  </a:solidFill>
                  <a:latin typeface="Arial" panose="020B0604020202020204" pitchFamily="34" charset="0"/>
                </a:rPr>
                <a:t>JOKA PAIKAN PAIKALLINEN</a:t>
              </a:r>
            </a:p>
          </p:txBody>
        </p:sp>
        <p:sp>
          <p:nvSpPr>
            <p:cNvPr id="12" name="Slide Number Placeholder 5">
              <a:extLst>
                <a:ext uri="{FF2B5EF4-FFF2-40B4-BE49-F238E27FC236}">
                  <a16:creationId xmlns:a16="http://schemas.microsoft.com/office/drawing/2014/main" id="{03371847-77F9-BF03-7920-F6F009957203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-419098" y="4836161"/>
              <a:ext cx="1600200" cy="365125"/>
            </a:xfrm>
            <a:prstGeom prst="rect">
              <a:avLst/>
            </a:prstGeom>
          </p:spPr>
          <p:txBody>
            <a:bodyPr anchor="ctr"/>
            <a:lstStyle>
              <a:defPPr>
                <a:defRPr lang="en-US"/>
              </a:defPPr>
              <a:lvl1pPr marL="0" algn="r" defTabSz="914400" rtl="0" eaLnBrk="1" latinLnBrk="0" hangingPunct="1">
                <a:defRPr sz="1000" kern="1200">
                  <a:solidFill>
                    <a:schemeClr val="accent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00" b="1" i="0" spc="40">
                  <a:solidFill>
                    <a:schemeClr val="tx1"/>
                  </a:solidFill>
                  <a:latin typeface="Arial" panose="020B0604020202020204" pitchFamily="34" charset="0"/>
                </a:rPr>
                <a:t>WWW.KOLMASPOLVI.FI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43327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9425" y="3356992"/>
            <a:ext cx="11233150" cy="1440160"/>
          </a:xfrm>
        </p:spPr>
        <p:txBody>
          <a:bodyPr anchor="t" anchorCtr="0"/>
          <a:lstStyle>
            <a:lvl1pPr algn="ctr">
              <a:lnSpc>
                <a:spcPct val="80000"/>
              </a:lnSpc>
              <a:defRPr sz="6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9425" y="4221088"/>
            <a:ext cx="11233150" cy="432048"/>
          </a:xfrm>
        </p:spPr>
        <p:txBody>
          <a:bodyPr/>
          <a:lstStyle>
            <a:lvl1pPr marL="0" indent="0" algn="ctr">
              <a:buNone/>
              <a:defRPr sz="2800" b="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3233A-505C-473C-A4FA-A72743842655}" type="datetime1">
              <a:rPr lang="fi-FI" smtClean="0"/>
              <a:t>28.11.2024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Esitys/Esittäjä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6AC23-92AA-450C-B810-ACE39042675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70113" y="5301208"/>
            <a:ext cx="11242461" cy="288032"/>
          </a:xfrm>
        </p:spPr>
        <p:txBody>
          <a:bodyPr anchor="t" anchorCtr="0"/>
          <a:lstStyle>
            <a:lvl1pPr marL="0" indent="0" algn="ctr">
              <a:buNone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Date / Place / Author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79425" y="2924944"/>
            <a:ext cx="112331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479425" y="5085184"/>
            <a:ext cx="112331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>
            <a:grpSpLocks noChangeAspect="1"/>
          </p:cNvGrpSpPr>
          <p:nvPr userDrawn="1"/>
        </p:nvGrpSpPr>
        <p:grpSpPr>
          <a:xfrm>
            <a:off x="5001895" y="908720"/>
            <a:ext cx="2188210" cy="1343659"/>
            <a:chOff x="4727575" y="835026"/>
            <a:chExt cx="2735263" cy="1679574"/>
          </a:xfrm>
        </p:grpSpPr>
        <p:sp>
          <p:nvSpPr>
            <p:cNvPr id="9" name="Freeform 7"/>
            <p:cNvSpPr>
              <a:spLocks noEditPoints="1"/>
            </p:cNvSpPr>
            <p:nvPr userDrawn="1"/>
          </p:nvSpPr>
          <p:spPr bwMode="auto">
            <a:xfrm>
              <a:off x="5345113" y="835026"/>
              <a:ext cx="1347788" cy="1152525"/>
            </a:xfrm>
            <a:custGeom>
              <a:avLst/>
              <a:gdLst>
                <a:gd name="T0" fmla="*/ 3227 w 5092"/>
                <a:gd name="T1" fmla="*/ 1396 h 4353"/>
                <a:gd name="T2" fmla="*/ 3317 w 5092"/>
                <a:gd name="T3" fmla="*/ 1124 h 4353"/>
                <a:gd name="T4" fmla="*/ 3173 w 5092"/>
                <a:gd name="T5" fmla="*/ 937 h 4353"/>
                <a:gd name="T6" fmla="*/ 2912 w 5092"/>
                <a:gd name="T7" fmla="*/ 977 h 4353"/>
                <a:gd name="T8" fmla="*/ 2688 w 5092"/>
                <a:gd name="T9" fmla="*/ 1620 h 4353"/>
                <a:gd name="T10" fmla="*/ 3211 w 5092"/>
                <a:gd name="T11" fmla="*/ 2984 h 4353"/>
                <a:gd name="T12" fmla="*/ 3391 w 5092"/>
                <a:gd name="T13" fmla="*/ 2761 h 4353"/>
                <a:gd name="T14" fmla="*/ 3313 w 5092"/>
                <a:gd name="T15" fmla="*/ 2528 h 4353"/>
                <a:gd name="T16" fmla="*/ 3058 w 5092"/>
                <a:gd name="T17" fmla="*/ 2485 h 4353"/>
                <a:gd name="T18" fmla="*/ 2686 w 5092"/>
                <a:gd name="T19" fmla="*/ 2916 h 4353"/>
                <a:gd name="T20" fmla="*/ 4229 w 5092"/>
                <a:gd name="T21" fmla="*/ 3647 h 4353"/>
                <a:gd name="T22" fmla="*/ 4598 w 5092"/>
                <a:gd name="T23" fmla="*/ 3083 h 4353"/>
                <a:gd name="T24" fmla="*/ 4759 w 5092"/>
                <a:gd name="T25" fmla="*/ 2391 h 4353"/>
                <a:gd name="T26" fmla="*/ 4651 w 5092"/>
                <a:gd name="T27" fmla="*/ 1649 h 4353"/>
                <a:gd name="T28" fmla="*/ 4263 w 5092"/>
                <a:gd name="T29" fmla="*/ 992 h 4353"/>
                <a:gd name="T30" fmla="*/ 3581 w 5092"/>
                <a:gd name="T31" fmla="*/ 495 h 4353"/>
                <a:gd name="T32" fmla="*/ 2835 w 5092"/>
                <a:gd name="T33" fmla="*/ 331 h 4353"/>
                <a:gd name="T34" fmla="*/ 2128 w 5092"/>
                <a:gd name="T35" fmla="*/ 449 h 4353"/>
                <a:gd name="T36" fmla="*/ 1494 w 5092"/>
                <a:gd name="T37" fmla="*/ 832 h 4353"/>
                <a:gd name="T38" fmla="*/ 1042 w 5092"/>
                <a:gd name="T39" fmla="*/ 1416 h 4353"/>
                <a:gd name="T40" fmla="*/ 1392 w 5092"/>
                <a:gd name="T41" fmla="*/ 1824 h 4353"/>
                <a:gd name="T42" fmla="*/ 2132 w 5092"/>
                <a:gd name="T43" fmla="*/ 1873 h 4353"/>
                <a:gd name="T44" fmla="*/ 2541 w 5092"/>
                <a:gd name="T45" fmla="*/ 936 h 4353"/>
                <a:gd name="T46" fmla="*/ 2751 w 5092"/>
                <a:gd name="T47" fmla="*/ 685 h 4353"/>
                <a:gd name="T48" fmla="*/ 3114 w 5092"/>
                <a:gd name="T49" fmla="*/ 589 h 4353"/>
                <a:gd name="T50" fmla="*/ 3462 w 5092"/>
                <a:gd name="T51" fmla="*/ 732 h 4353"/>
                <a:gd name="T52" fmla="*/ 3636 w 5092"/>
                <a:gd name="T53" fmla="*/ 1025 h 4353"/>
                <a:gd name="T54" fmla="*/ 3597 w 5092"/>
                <a:gd name="T55" fmla="*/ 1431 h 4353"/>
                <a:gd name="T56" fmla="*/ 3284 w 5092"/>
                <a:gd name="T57" fmla="*/ 1775 h 4353"/>
                <a:gd name="T58" fmla="*/ 2556 w 5092"/>
                <a:gd name="T59" fmla="*/ 2525 h 4353"/>
                <a:gd name="T60" fmla="*/ 2928 w 5092"/>
                <a:gd name="T61" fmla="*/ 2181 h 4353"/>
                <a:gd name="T62" fmla="*/ 3270 w 5092"/>
                <a:gd name="T63" fmla="*/ 2149 h 4353"/>
                <a:gd name="T64" fmla="*/ 3560 w 5092"/>
                <a:gd name="T65" fmla="*/ 2307 h 4353"/>
                <a:gd name="T66" fmla="*/ 3722 w 5092"/>
                <a:gd name="T67" fmla="*/ 2614 h 4353"/>
                <a:gd name="T68" fmla="*/ 3657 w 5092"/>
                <a:gd name="T69" fmla="*/ 2993 h 4353"/>
                <a:gd name="T70" fmla="*/ 3393 w 5092"/>
                <a:gd name="T71" fmla="*/ 3263 h 4353"/>
                <a:gd name="T72" fmla="*/ 3582 w 5092"/>
                <a:gd name="T73" fmla="*/ 3985 h 4353"/>
                <a:gd name="T74" fmla="*/ 4345 w 5092"/>
                <a:gd name="T75" fmla="*/ 604 h 4353"/>
                <a:gd name="T76" fmla="*/ 4783 w 5092"/>
                <a:gd name="T77" fmla="*/ 1147 h 4353"/>
                <a:gd name="T78" fmla="*/ 5047 w 5092"/>
                <a:gd name="T79" fmla="*/ 1845 h 4353"/>
                <a:gd name="T80" fmla="*/ 5077 w 5092"/>
                <a:gd name="T81" fmla="*/ 2560 h 4353"/>
                <a:gd name="T82" fmla="*/ 4854 w 5092"/>
                <a:gd name="T83" fmla="*/ 3317 h 4353"/>
                <a:gd name="T84" fmla="*/ 4391 w 5092"/>
                <a:gd name="T85" fmla="*/ 3954 h 4353"/>
                <a:gd name="T86" fmla="*/ 3852 w 5092"/>
                <a:gd name="T87" fmla="*/ 4329 h 4353"/>
                <a:gd name="T88" fmla="*/ 3507 w 5092"/>
                <a:gd name="T89" fmla="*/ 4318 h 4353"/>
                <a:gd name="T90" fmla="*/ 2772 w 5092"/>
                <a:gd name="T91" fmla="*/ 3413 h 4353"/>
                <a:gd name="T92" fmla="*/ 2096 w 5092"/>
                <a:gd name="T93" fmla="*/ 2210 h 4353"/>
                <a:gd name="T94" fmla="*/ 1320 w 5092"/>
                <a:gd name="T95" fmla="*/ 2147 h 4353"/>
                <a:gd name="T96" fmla="*/ 826 w 5092"/>
                <a:gd name="T97" fmla="*/ 2181 h 4353"/>
                <a:gd name="T98" fmla="*/ 879 w 5092"/>
                <a:gd name="T99" fmla="*/ 2775 h 4353"/>
                <a:gd name="T100" fmla="*/ 1153 w 5092"/>
                <a:gd name="T101" fmla="*/ 3395 h 4353"/>
                <a:gd name="T102" fmla="*/ 1306 w 5092"/>
                <a:gd name="T103" fmla="*/ 4057 h 4353"/>
                <a:gd name="T104" fmla="*/ 843 w 5092"/>
                <a:gd name="T105" fmla="*/ 3526 h 4353"/>
                <a:gd name="T106" fmla="*/ 566 w 5092"/>
                <a:gd name="T107" fmla="*/ 2886 h 4353"/>
                <a:gd name="T108" fmla="*/ 497 w 5092"/>
                <a:gd name="T109" fmla="*/ 2144 h 4353"/>
                <a:gd name="T110" fmla="*/ 291 w 5092"/>
                <a:gd name="T111" fmla="*/ 1568 h 4353"/>
                <a:gd name="T112" fmla="*/ 453 w 5092"/>
                <a:gd name="T113" fmla="*/ 1260 h 4353"/>
                <a:gd name="T114" fmla="*/ 909 w 5092"/>
                <a:gd name="T115" fmla="*/ 996 h 4353"/>
                <a:gd name="T116" fmla="*/ 1501 w 5092"/>
                <a:gd name="T117" fmla="*/ 407 h 4353"/>
                <a:gd name="T118" fmla="*/ 2268 w 5092"/>
                <a:gd name="T119" fmla="*/ 61 h 4353"/>
                <a:gd name="T120" fmla="*/ 3047 w 5092"/>
                <a:gd name="T121" fmla="*/ 13 h 4353"/>
                <a:gd name="T122" fmla="*/ 3688 w 5092"/>
                <a:gd name="T123" fmla="*/ 180 h 4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092" h="4353">
                  <a:moveTo>
                    <a:pt x="2667" y="1723"/>
                  </a:moveTo>
                  <a:lnTo>
                    <a:pt x="2713" y="1704"/>
                  </a:lnTo>
                  <a:lnTo>
                    <a:pt x="2759" y="1684"/>
                  </a:lnTo>
                  <a:lnTo>
                    <a:pt x="2804" y="1663"/>
                  </a:lnTo>
                  <a:lnTo>
                    <a:pt x="2850" y="1641"/>
                  </a:lnTo>
                  <a:lnTo>
                    <a:pt x="2896" y="1619"/>
                  </a:lnTo>
                  <a:lnTo>
                    <a:pt x="2940" y="1596"/>
                  </a:lnTo>
                  <a:lnTo>
                    <a:pt x="2984" y="1572"/>
                  </a:lnTo>
                  <a:lnTo>
                    <a:pt x="3004" y="1560"/>
                  </a:lnTo>
                  <a:lnTo>
                    <a:pt x="3026" y="1548"/>
                  </a:lnTo>
                  <a:lnTo>
                    <a:pt x="3046" y="1536"/>
                  </a:lnTo>
                  <a:lnTo>
                    <a:pt x="3065" y="1523"/>
                  </a:lnTo>
                  <a:lnTo>
                    <a:pt x="3085" y="1511"/>
                  </a:lnTo>
                  <a:lnTo>
                    <a:pt x="3103" y="1498"/>
                  </a:lnTo>
                  <a:lnTo>
                    <a:pt x="3139" y="1473"/>
                  </a:lnTo>
                  <a:lnTo>
                    <a:pt x="3155" y="1460"/>
                  </a:lnTo>
                  <a:lnTo>
                    <a:pt x="3171" y="1447"/>
                  </a:lnTo>
                  <a:lnTo>
                    <a:pt x="3187" y="1435"/>
                  </a:lnTo>
                  <a:lnTo>
                    <a:pt x="3201" y="1421"/>
                  </a:lnTo>
                  <a:lnTo>
                    <a:pt x="3214" y="1409"/>
                  </a:lnTo>
                  <a:lnTo>
                    <a:pt x="3227" y="1396"/>
                  </a:lnTo>
                  <a:lnTo>
                    <a:pt x="3239" y="1383"/>
                  </a:lnTo>
                  <a:lnTo>
                    <a:pt x="3250" y="1369"/>
                  </a:lnTo>
                  <a:lnTo>
                    <a:pt x="3260" y="1357"/>
                  </a:lnTo>
                  <a:lnTo>
                    <a:pt x="3269" y="1344"/>
                  </a:lnTo>
                  <a:lnTo>
                    <a:pt x="3275" y="1334"/>
                  </a:lnTo>
                  <a:lnTo>
                    <a:pt x="3281" y="1323"/>
                  </a:lnTo>
                  <a:lnTo>
                    <a:pt x="3287" y="1311"/>
                  </a:lnTo>
                  <a:lnTo>
                    <a:pt x="3292" y="1300"/>
                  </a:lnTo>
                  <a:lnTo>
                    <a:pt x="3298" y="1288"/>
                  </a:lnTo>
                  <a:lnTo>
                    <a:pt x="3302" y="1277"/>
                  </a:lnTo>
                  <a:lnTo>
                    <a:pt x="3306" y="1264"/>
                  </a:lnTo>
                  <a:lnTo>
                    <a:pt x="3309" y="1251"/>
                  </a:lnTo>
                  <a:lnTo>
                    <a:pt x="3312" y="1239"/>
                  </a:lnTo>
                  <a:lnTo>
                    <a:pt x="3315" y="1227"/>
                  </a:lnTo>
                  <a:lnTo>
                    <a:pt x="3317" y="1214"/>
                  </a:lnTo>
                  <a:lnTo>
                    <a:pt x="3318" y="1201"/>
                  </a:lnTo>
                  <a:lnTo>
                    <a:pt x="3320" y="1175"/>
                  </a:lnTo>
                  <a:lnTo>
                    <a:pt x="3320" y="1163"/>
                  </a:lnTo>
                  <a:lnTo>
                    <a:pt x="3319" y="1149"/>
                  </a:lnTo>
                  <a:lnTo>
                    <a:pt x="3318" y="1136"/>
                  </a:lnTo>
                  <a:lnTo>
                    <a:pt x="3317" y="1124"/>
                  </a:lnTo>
                  <a:lnTo>
                    <a:pt x="3315" y="1112"/>
                  </a:lnTo>
                  <a:lnTo>
                    <a:pt x="3312" y="1098"/>
                  </a:lnTo>
                  <a:lnTo>
                    <a:pt x="3309" y="1086"/>
                  </a:lnTo>
                  <a:lnTo>
                    <a:pt x="3305" y="1075"/>
                  </a:lnTo>
                  <a:lnTo>
                    <a:pt x="3301" y="1063"/>
                  </a:lnTo>
                  <a:lnTo>
                    <a:pt x="3296" y="1052"/>
                  </a:lnTo>
                  <a:lnTo>
                    <a:pt x="3289" y="1040"/>
                  </a:lnTo>
                  <a:lnTo>
                    <a:pt x="3283" y="1029"/>
                  </a:lnTo>
                  <a:lnTo>
                    <a:pt x="3280" y="1024"/>
                  </a:lnTo>
                  <a:lnTo>
                    <a:pt x="3277" y="1019"/>
                  </a:lnTo>
                  <a:lnTo>
                    <a:pt x="3269" y="1009"/>
                  </a:lnTo>
                  <a:lnTo>
                    <a:pt x="3261" y="999"/>
                  </a:lnTo>
                  <a:lnTo>
                    <a:pt x="3253" y="989"/>
                  </a:lnTo>
                  <a:lnTo>
                    <a:pt x="3244" y="980"/>
                  </a:lnTo>
                  <a:lnTo>
                    <a:pt x="3233" y="972"/>
                  </a:lnTo>
                  <a:lnTo>
                    <a:pt x="3222" y="964"/>
                  </a:lnTo>
                  <a:lnTo>
                    <a:pt x="3210" y="957"/>
                  </a:lnTo>
                  <a:lnTo>
                    <a:pt x="3204" y="953"/>
                  </a:lnTo>
                  <a:lnTo>
                    <a:pt x="3199" y="950"/>
                  </a:lnTo>
                  <a:lnTo>
                    <a:pt x="3185" y="943"/>
                  </a:lnTo>
                  <a:lnTo>
                    <a:pt x="3173" y="937"/>
                  </a:lnTo>
                  <a:lnTo>
                    <a:pt x="3160" y="932"/>
                  </a:lnTo>
                  <a:lnTo>
                    <a:pt x="3147" y="928"/>
                  </a:lnTo>
                  <a:lnTo>
                    <a:pt x="3134" y="925"/>
                  </a:lnTo>
                  <a:lnTo>
                    <a:pt x="3119" y="922"/>
                  </a:lnTo>
                  <a:lnTo>
                    <a:pt x="3106" y="920"/>
                  </a:lnTo>
                  <a:lnTo>
                    <a:pt x="3092" y="919"/>
                  </a:lnTo>
                  <a:lnTo>
                    <a:pt x="3077" y="918"/>
                  </a:lnTo>
                  <a:lnTo>
                    <a:pt x="3063" y="918"/>
                  </a:lnTo>
                  <a:lnTo>
                    <a:pt x="3050" y="919"/>
                  </a:lnTo>
                  <a:lnTo>
                    <a:pt x="3036" y="921"/>
                  </a:lnTo>
                  <a:lnTo>
                    <a:pt x="3021" y="923"/>
                  </a:lnTo>
                  <a:lnTo>
                    <a:pt x="3012" y="926"/>
                  </a:lnTo>
                  <a:lnTo>
                    <a:pt x="3002" y="928"/>
                  </a:lnTo>
                  <a:lnTo>
                    <a:pt x="2991" y="932"/>
                  </a:lnTo>
                  <a:lnTo>
                    <a:pt x="2981" y="936"/>
                  </a:lnTo>
                  <a:lnTo>
                    <a:pt x="2969" y="940"/>
                  </a:lnTo>
                  <a:lnTo>
                    <a:pt x="2958" y="947"/>
                  </a:lnTo>
                  <a:lnTo>
                    <a:pt x="2947" y="953"/>
                  </a:lnTo>
                  <a:lnTo>
                    <a:pt x="2936" y="960"/>
                  </a:lnTo>
                  <a:lnTo>
                    <a:pt x="2924" y="968"/>
                  </a:lnTo>
                  <a:lnTo>
                    <a:pt x="2912" y="977"/>
                  </a:lnTo>
                  <a:lnTo>
                    <a:pt x="2901" y="987"/>
                  </a:lnTo>
                  <a:lnTo>
                    <a:pt x="2896" y="993"/>
                  </a:lnTo>
                  <a:lnTo>
                    <a:pt x="2891" y="1000"/>
                  </a:lnTo>
                  <a:lnTo>
                    <a:pt x="2880" y="1012"/>
                  </a:lnTo>
                  <a:lnTo>
                    <a:pt x="2870" y="1026"/>
                  </a:lnTo>
                  <a:lnTo>
                    <a:pt x="2859" y="1040"/>
                  </a:lnTo>
                  <a:lnTo>
                    <a:pt x="2850" y="1058"/>
                  </a:lnTo>
                  <a:lnTo>
                    <a:pt x="2845" y="1067"/>
                  </a:lnTo>
                  <a:lnTo>
                    <a:pt x="2840" y="1078"/>
                  </a:lnTo>
                  <a:lnTo>
                    <a:pt x="2829" y="1102"/>
                  </a:lnTo>
                  <a:lnTo>
                    <a:pt x="2819" y="1131"/>
                  </a:lnTo>
                  <a:lnTo>
                    <a:pt x="2807" y="1164"/>
                  </a:lnTo>
                  <a:lnTo>
                    <a:pt x="2795" y="1199"/>
                  </a:lnTo>
                  <a:lnTo>
                    <a:pt x="2784" y="1239"/>
                  </a:lnTo>
                  <a:lnTo>
                    <a:pt x="2772" y="1281"/>
                  </a:lnTo>
                  <a:lnTo>
                    <a:pt x="2760" y="1325"/>
                  </a:lnTo>
                  <a:lnTo>
                    <a:pt x="2748" y="1370"/>
                  </a:lnTo>
                  <a:lnTo>
                    <a:pt x="2736" y="1418"/>
                  </a:lnTo>
                  <a:lnTo>
                    <a:pt x="2724" y="1468"/>
                  </a:lnTo>
                  <a:lnTo>
                    <a:pt x="2712" y="1518"/>
                  </a:lnTo>
                  <a:lnTo>
                    <a:pt x="2688" y="1620"/>
                  </a:lnTo>
                  <a:lnTo>
                    <a:pt x="2667" y="1723"/>
                  </a:lnTo>
                  <a:close/>
                  <a:moveTo>
                    <a:pt x="2571" y="3092"/>
                  </a:moveTo>
                  <a:lnTo>
                    <a:pt x="2621" y="3090"/>
                  </a:lnTo>
                  <a:lnTo>
                    <a:pt x="2671" y="3088"/>
                  </a:lnTo>
                  <a:lnTo>
                    <a:pt x="2722" y="3085"/>
                  </a:lnTo>
                  <a:lnTo>
                    <a:pt x="2773" y="3081"/>
                  </a:lnTo>
                  <a:lnTo>
                    <a:pt x="2823" y="3076"/>
                  </a:lnTo>
                  <a:lnTo>
                    <a:pt x="2873" y="3070"/>
                  </a:lnTo>
                  <a:lnTo>
                    <a:pt x="2897" y="3067"/>
                  </a:lnTo>
                  <a:lnTo>
                    <a:pt x="2922" y="3063"/>
                  </a:lnTo>
                  <a:lnTo>
                    <a:pt x="2968" y="3056"/>
                  </a:lnTo>
                  <a:lnTo>
                    <a:pt x="3014" y="3047"/>
                  </a:lnTo>
                  <a:lnTo>
                    <a:pt x="3037" y="3042"/>
                  </a:lnTo>
                  <a:lnTo>
                    <a:pt x="3059" y="3036"/>
                  </a:lnTo>
                  <a:lnTo>
                    <a:pt x="3101" y="3025"/>
                  </a:lnTo>
                  <a:lnTo>
                    <a:pt x="3121" y="3019"/>
                  </a:lnTo>
                  <a:lnTo>
                    <a:pt x="3141" y="3013"/>
                  </a:lnTo>
                  <a:lnTo>
                    <a:pt x="3159" y="3006"/>
                  </a:lnTo>
                  <a:lnTo>
                    <a:pt x="3177" y="2999"/>
                  </a:lnTo>
                  <a:lnTo>
                    <a:pt x="3195" y="2992"/>
                  </a:lnTo>
                  <a:lnTo>
                    <a:pt x="3211" y="2984"/>
                  </a:lnTo>
                  <a:lnTo>
                    <a:pt x="3227" y="2976"/>
                  </a:lnTo>
                  <a:lnTo>
                    <a:pt x="3242" y="2968"/>
                  </a:lnTo>
                  <a:lnTo>
                    <a:pt x="3256" y="2960"/>
                  </a:lnTo>
                  <a:lnTo>
                    <a:pt x="3269" y="2951"/>
                  </a:lnTo>
                  <a:lnTo>
                    <a:pt x="3278" y="2943"/>
                  </a:lnTo>
                  <a:lnTo>
                    <a:pt x="3288" y="2936"/>
                  </a:lnTo>
                  <a:lnTo>
                    <a:pt x="3298" y="2926"/>
                  </a:lnTo>
                  <a:lnTo>
                    <a:pt x="3307" y="2918"/>
                  </a:lnTo>
                  <a:lnTo>
                    <a:pt x="3323" y="2899"/>
                  </a:lnTo>
                  <a:lnTo>
                    <a:pt x="3331" y="2889"/>
                  </a:lnTo>
                  <a:lnTo>
                    <a:pt x="3339" y="2879"/>
                  </a:lnTo>
                  <a:lnTo>
                    <a:pt x="3346" y="2868"/>
                  </a:lnTo>
                  <a:lnTo>
                    <a:pt x="3354" y="2857"/>
                  </a:lnTo>
                  <a:lnTo>
                    <a:pt x="3360" y="2846"/>
                  </a:lnTo>
                  <a:lnTo>
                    <a:pt x="3366" y="2835"/>
                  </a:lnTo>
                  <a:lnTo>
                    <a:pt x="3371" y="2822"/>
                  </a:lnTo>
                  <a:lnTo>
                    <a:pt x="3376" y="2810"/>
                  </a:lnTo>
                  <a:lnTo>
                    <a:pt x="3381" y="2799"/>
                  </a:lnTo>
                  <a:lnTo>
                    <a:pt x="3385" y="2787"/>
                  </a:lnTo>
                  <a:lnTo>
                    <a:pt x="3388" y="2775"/>
                  </a:lnTo>
                  <a:lnTo>
                    <a:pt x="3391" y="2761"/>
                  </a:lnTo>
                  <a:lnTo>
                    <a:pt x="3394" y="2749"/>
                  </a:lnTo>
                  <a:lnTo>
                    <a:pt x="3395" y="2737"/>
                  </a:lnTo>
                  <a:lnTo>
                    <a:pt x="3397" y="2724"/>
                  </a:lnTo>
                  <a:lnTo>
                    <a:pt x="3397" y="2711"/>
                  </a:lnTo>
                  <a:lnTo>
                    <a:pt x="3397" y="2699"/>
                  </a:lnTo>
                  <a:lnTo>
                    <a:pt x="3397" y="2686"/>
                  </a:lnTo>
                  <a:lnTo>
                    <a:pt x="3395" y="2674"/>
                  </a:lnTo>
                  <a:lnTo>
                    <a:pt x="3394" y="2661"/>
                  </a:lnTo>
                  <a:lnTo>
                    <a:pt x="3391" y="2649"/>
                  </a:lnTo>
                  <a:lnTo>
                    <a:pt x="3388" y="2637"/>
                  </a:lnTo>
                  <a:lnTo>
                    <a:pt x="3384" y="2625"/>
                  </a:lnTo>
                  <a:lnTo>
                    <a:pt x="3379" y="2614"/>
                  </a:lnTo>
                  <a:lnTo>
                    <a:pt x="3373" y="2601"/>
                  </a:lnTo>
                  <a:lnTo>
                    <a:pt x="3367" y="2590"/>
                  </a:lnTo>
                  <a:lnTo>
                    <a:pt x="3363" y="2585"/>
                  </a:lnTo>
                  <a:lnTo>
                    <a:pt x="3360" y="2579"/>
                  </a:lnTo>
                  <a:lnTo>
                    <a:pt x="3352" y="2568"/>
                  </a:lnTo>
                  <a:lnTo>
                    <a:pt x="3342" y="2557"/>
                  </a:lnTo>
                  <a:lnTo>
                    <a:pt x="3333" y="2546"/>
                  </a:lnTo>
                  <a:lnTo>
                    <a:pt x="3323" y="2537"/>
                  </a:lnTo>
                  <a:lnTo>
                    <a:pt x="3313" y="2528"/>
                  </a:lnTo>
                  <a:lnTo>
                    <a:pt x="3302" y="2519"/>
                  </a:lnTo>
                  <a:lnTo>
                    <a:pt x="3290" y="2511"/>
                  </a:lnTo>
                  <a:lnTo>
                    <a:pt x="3278" y="2504"/>
                  </a:lnTo>
                  <a:lnTo>
                    <a:pt x="3266" y="2496"/>
                  </a:lnTo>
                  <a:lnTo>
                    <a:pt x="3254" y="2490"/>
                  </a:lnTo>
                  <a:lnTo>
                    <a:pt x="3241" y="2485"/>
                  </a:lnTo>
                  <a:lnTo>
                    <a:pt x="3227" y="2480"/>
                  </a:lnTo>
                  <a:lnTo>
                    <a:pt x="3214" y="2476"/>
                  </a:lnTo>
                  <a:lnTo>
                    <a:pt x="3200" y="2473"/>
                  </a:lnTo>
                  <a:lnTo>
                    <a:pt x="3187" y="2470"/>
                  </a:lnTo>
                  <a:lnTo>
                    <a:pt x="3168" y="2468"/>
                  </a:lnTo>
                  <a:lnTo>
                    <a:pt x="3159" y="2467"/>
                  </a:lnTo>
                  <a:lnTo>
                    <a:pt x="3149" y="2467"/>
                  </a:lnTo>
                  <a:lnTo>
                    <a:pt x="3130" y="2468"/>
                  </a:lnTo>
                  <a:lnTo>
                    <a:pt x="3110" y="2470"/>
                  </a:lnTo>
                  <a:lnTo>
                    <a:pt x="3100" y="2472"/>
                  </a:lnTo>
                  <a:lnTo>
                    <a:pt x="3090" y="2474"/>
                  </a:lnTo>
                  <a:lnTo>
                    <a:pt x="3085" y="2476"/>
                  </a:lnTo>
                  <a:lnTo>
                    <a:pt x="3080" y="2477"/>
                  </a:lnTo>
                  <a:lnTo>
                    <a:pt x="3068" y="2481"/>
                  </a:lnTo>
                  <a:lnTo>
                    <a:pt x="3058" y="2485"/>
                  </a:lnTo>
                  <a:lnTo>
                    <a:pt x="3047" y="2489"/>
                  </a:lnTo>
                  <a:lnTo>
                    <a:pt x="3036" y="2495"/>
                  </a:lnTo>
                  <a:lnTo>
                    <a:pt x="3024" y="2501"/>
                  </a:lnTo>
                  <a:lnTo>
                    <a:pt x="3013" y="2509"/>
                  </a:lnTo>
                  <a:lnTo>
                    <a:pt x="3001" y="2517"/>
                  </a:lnTo>
                  <a:lnTo>
                    <a:pt x="2990" y="2525"/>
                  </a:lnTo>
                  <a:lnTo>
                    <a:pt x="2979" y="2534"/>
                  </a:lnTo>
                  <a:lnTo>
                    <a:pt x="2962" y="2549"/>
                  </a:lnTo>
                  <a:lnTo>
                    <a:pt x="2943" y="2569"/>
                  </a:lnTo>
                  <a:lnTo>
                    <a:pt x="2923" y="2592"/>
                  </a:lnTo>
                  <a:lnTo>
                    <a:pt x="2912" y="2605"/>
                  </a:lnTo>
                  <a:lnTo>
                    <a:pt x="2901" y="2619"/>
                  </a:lnTo>
                  <a:lnTo>
                    <a:pt x="2889" y="2633"/>
                  </a:lnTo>
                  <a:lnTo>
                    <a:pt x="2878" y="2648"/>
                  </a:lnTo>
                  <a:lnTo>
                    <a:pt x="2852" y="2681"/>
                  </a:lnTo>
                  <a:lnTo>
                    <a:pt x="2827" y="2715"/>
                  </a:lnTo>
                  <a:lnTo>
                    <a:pt x="2800" y="2752"/>
                  </a:lnTo>
                  <a:lnTo>
                    <a:pt x="2772" y="2792"/>
                  </a:lnTo>
                  <a:lnTo>
                    <a:pt x="2744" y="2832"/>
                  </a:lnTo>
                  <a:lnTo>
                    <a:pt x="2716" y="2873"/>
                  </a:lnTo>
                  <a:lnTo>
                    <a:pt x="2686" y="2916"/>
                  </a:lnTo>
                  <a:lnTo>
                    <a:pt x="2628" y="3004"/>
                  </a:lnTo>
                  <a:lnTo>
                    <a:pt x="2600" y="3048"/>
                  </a:lnTo>
                  <a:lnTo>
                    <a:pt x="2571" y="3092"/>
                  </a:lnTo>
                  <a:close/>
                  <a:moveTo>
                    <a:pt x="3798" y="3994"/>
                  </a:moveTo>
                  <a:lnTo>
                    <a:pt x="3826" y="3977"/>
                  </a:lnTo>
                  <a:lnTo>
                    <a:pt x="3854" y="3960"/>
                  </a:lnTo>
                  <a:lnTo>
                    <a:pt x="3881" y="3941"/>
                  </a:lnTo>
                  <a:lnTo>
                    <a:pt x="3909" y="3923"/>
                  </a:lnTo>
                  <a:lnTo>
                    <a:pt x="3935" y="3904"/>
                  </a:lnTo>
                  <a:lnTo>
                    <a:pt x="3962" y="3884"/>
                  </a:lnTo>
                  <a:lnTo>
                    <a:pt x="3988" y="3865"/>
                  </a:lnTo>
                  <a:lnTo>
                    <a:pt x="4014" y="3844"/>
                  </a:lnTo>
                  <a:lnTo>
                    <a:pt x="4039" y="3824"/>
                  </a:lnTo>
                  <a:lnTo>
                    <a:pt x="4065" y="3803"/>
                  </a:lnTo>
                  <a:lnTo>
                    <a:pt x="4089" y="3782"/>
                  </a:lnTo>
                  <a:lnTo>
                    <a:pt x="4114" y="3760"/>
                  </a:lnTo>
                  <a:lnTo>
                    <a:pt x="4137" y="3739"/>
                  </a:lnTo>
                  <a:lnTo>
                    <a:pt x="4161" y="3716"/>
                  </a:lnTo>
                  <a:lnTo>
                    <a:pt x="4184" y="3693"/>
                  </a:lnTo>
                  <a:lnTo>
                    <a:pt x="4206" y="3670"/>
                  </a:lnTo>
                  <a:lnTo>
                    <a:pt x="4229" y="3647"/>
                  </a:lnTo>
                  <a:lnTo>
                    <a:pt x="4251" y="3622"/>
                  </a:lnTo>
                  <a:lnTo>
                    <a:pt x="4273" y="3598"/>
                  </a:lnTo>
                  <a:lnTo>
                    <a:pt x="4293" y="3573"/>
                  </a:lnTo>
                  <a:lnTo>
                    <a:pt x="4314" y="3549"/>
                  </a:lnTo>
                  <a:lnTo>
                    <a:pt x="4334" y="3524"/>
                  </a:lnTo>
                  <a:lnTo>
                    <a:pt x="4354" y="3498"/>
                  </a:lnTo>
                  <a:lnTo>
                    <a:pt x="4374" y="3473"/>
                  </a:lnTo>
                  <a:lnTo>
                    <a:pt x="4392" y="3447"/>
                  </a:lnTo>
                  <a:lnTo>
                    <a:pt x="4411" y="3421"/>
                  </a:lnTo>
                  <a:lnTo>
                    <a:pt x="4429" y="3394"/>
                  </a:lnTo>
                  <a:lnTo>
                    <a:pt x="4447" y="3367"/>
                  </a:lnTo>
                  <a:lnTo>
                    <a:pt x="4463" y="3340"/>
                  </a:lnTo>
                  <a:lnTo>
                    <a:pt x="4481" y="3313"/>
                  </a:lnTo>
                  <a:lnTo>
                    <a:pt x="4497" y="3284"/>
                  </a:lnTo>
                  <a:lnTo>
                    <a:pt x="4512" y="3257"/>
                  </a:lnTo>
                  <a:lnTo>
                    <a:pt x="4528" y="3228"/>
                  </a:lnTo>
                  <a:lnTo>
                    <a:pt x="4543" y="3199"/>
                  </a:lnTo>
                  <a:lnTo>
                    <a:pt x="4557" y="3171"/>
                  </a:lnTo>
                  <a:lnTo>
                    <a:pt x="4571" y="3142"/>
                  </a:lnTo>
                  <a:lnTo>
                    <a:pt x="4584" y="3113"/>
                  </a:lnTo>
                  <a:lnTo>
                    <a:pt x="4598" y="3083"/>
                  </a:lnTo>
                  <a:lnTo>
                    <a:pt x="4610" y="3054"/>
                  </a:lnTo>
                  <a:lnTo>
                    <a:pt x="4622" y="3024"/>
                  </a:lnTo>
                  <a:lnTo>
                    <a:pt x="4634" y="2994"/>
                  </a:lnTo>
                  <a:lnTo>
                    <a:pt x="4646" y="2964"/>
                  </a:lnTo>
                  <a:lnTo>
                    <a:pt x="4656" y="2934"/>
                  </a:lnTo>
                  <a:lnTo>
                    <a:pt x="4666" y="2903"/>
                  </a:lnTo>
                  <a:lnTo>
                    <a:pt x="4676" y="2871"/>
                  </a:lnTo>
                  <a:lnTo>
                    <a:pt x="4684" y="2841"/>
                  </a:lnTo>
                  <a:lnTo>
                    <a:pt x="4693" y="2809"/>
                  </a:lnTo>
                  <a:lnTo>
                    <a:pt x="4702" y="2779"/>
                  </a:lnTo>
                  <a:lnTo>
                    <a:pt x="4709" y="2747"/>
                  </a:lnTo>
                  <a:lnTo>
                    <a:pt x="4716" y="2715"/>
                  </a:lnTo>
                  <a:lnTo>
                    <a:pt x="4723" y="2684"/>
                  </a:lnTo>
                  <a:lnTo>
                    <a:pt x="4729" y="2651"/>
                  </a:lnTo>
                  <a:lnTo>
                    <a:pt x="4739" y="2587"/>
                  </a:lnTo>
                  <a:lnTo>
                    <a:pt x="4744" y="2555"/>
                  </a:lnTo>
                  <a:lnTo>
                    <a:pt x="4748" y="2523"/>
                  </a:lnTo>
                  <a:lnTo>
                    <a:pt x="4752" y="2490"/>
                  </a:lnTo>
                  <a:lnTo>
                    <a:pt x="4755" y="2458"/>
                  </a:lnTo>
                  <a:lnTo>
                    <a:pt x="4757" y="2425"/>
                  </a:lnTo>
                  <a:lnTo>
                    <a:pt x="4759" y="2391"/>
                  </a:lnTo>
                  <a:lnTo>
                    <a:pt x="4760" y="2359"/>
                  </a:lnTo>
                  <a:lnTo>
                    <a:pt x="4761" y="2326"/>
                  </a:lnTo>
                  <a:lnTo>
                    <a:pt x="4761" y="2293"/>
                  </a:lnTo>
                  <a:lnTo>
                    <a:pt x="4761" y="2260"/>
                  </a:lnTo>
                  <a:lnTo>
                    <a:pt x="4760" y="2235"/>
                  </a:lnTo>
                  <a:lnTo>
                    <a:pt x="4759" y="2209"/>
                  </a:lnTo>
                  <a:lnTo>
                    <a:pt x="4756" y="2158"/>
                  </a:lnTo>
                  <a:lnTo>
                    <a:pt x="4752" y="2108"/>
                  </a:lnTo>
                  <a:lnTo>
                    <a:pt x="4748" y="2084"/>
                  </a:lnTo>
                  <a:lnTo>
                    <a:pt x="4746" y="2058"/>
                  </a:lnTo>
                  <a:lnTo>
                    <a:pt x="4739" y="2008"/>
                  </a:lnTo>
                  <a:lnTo>
                    <a:pt x="4731" y="1959"/>
                  </a:lnTo>
                  <a:lnTo>
                    <a:pt x="4722" y="1910"/>
                  </a:lnTo>
                  <a:lnTo>
                    <a:pt x="4712" y="1862"/>
                  </a:lnTo>
                  <a:lnTo>
                    <a:pt x="4701" y="1814"/>
                  </a:lnTo>
                  <a:lnTo>
                    <a:pt x="4694" y="1789"/>
                  </a:lnTo>
                  <a:lnTo>
                    <a:pt x="4688" y="1766"/>
                  </a:lnTo>
                  <a:lnTo>
                    <a:pt x="4681" y="1742"/>
                  </a:lnTo>
                  <a:lnTo>
                    <a:pt x="4674" y="1719"/>
                  </a:lnTo>
                  <a:lnTo>
                    <a:pt x="4659" y="1671"/>
                  </a:lnTo>
                  <a:lnTo>
                    <a:pt x="4651" y="1649"/>
                  </a:lnTo>
                  <a:lnTo>
                    <a:pt x="4643" y="1625"/>
                  </a:lnTo>
                  <a:lnTo>
                    <a:pt x="4625" y="1579"/>
                  </a:lnTo>
                  <a:lnTo>
                    <a:pt x="4607" y="1533"/>
                  </a:lnTo>
                  <a:lnTo>
                    <a:pt x="4586" y="1489"/>
                  </a:lnTo>
                  <a:lnTo>
                    <a:pt x="4566" y="1444"/>
                  </a:lnTo>
                  <a:lnTo>
                    <a:pt x="4544" y="1400"/>
                  </a:lnTo>
                  <a:lnTo>
                    <a:pt x="4521" y="1356"/>
                  </a:lnTo>
                  <a:lnTo>
                    <a:pt x="4497" y="1313"/>
                  </a:lnTo>
                  <a:lnTo>
                    <a:pt x="4485" y="1292"/>
                  </a:lnTo>
                  <a:lnTo>
                    <a:pt x="4471" y="1271"/>
                  </a:lnTo>
                  <a:lnTo>
                    <a:pt x="4458" y="1250"/>
                  </a:lnTo>
                  <a:lnTo>
                    <a:pt x="4445" y="1229"/>
                  </a:lnTo>
                  <a:lnTo>
                    <a:pt x="4432" y="1208"/>
                  </a:lnTo>
                  <a:lnTo>
                    <a:pt x="4417" y="1188"/>
                  </a:lnTo>
                  <a:lnTo>
                    <a:pt x="4389" y="1147"/>
                  </a:lnTo>
                  <a:lnTo>
                    <a:pt x="4375" y="1128"/>
                  </a:lnTo>
                  <a:lnTo>
                    <a:pt x="4359" y="1108"/>
                  </a:lnTo>
                  <a:lnTo>
                    <a:pt x="4329" y="1069"/>
                  </a:lnTo>
                  <a:lnTo>
                    <a:pt x="4296" y="1030"/>
                  </a:lnTo>
                  <a:lnTo>
                    <a:pt x="4280" y="1011"/>
                  </a:lnTo>
                  <a:lnTo>
                    <a:pt x="4263" y="992"/>
                  </a:lnTo>
                  <a:lnTo>
                    <a:pt x="4230" y="955"/>
                  </a:lnTo>
                  <a:lnTo>
                    <a:pt x="4194" y="919"/>
                  </a:lnTo>
                  <a:lnTo>
                    <a:pt x="4159" y="883"/>
                  </a:lnTo>
                  <a:lnTo>
                    <a:pt x="4122" y="849"/>
                  </a:lnTo>
                  <a:lnTo>
                    <a:pt x="4084" y="814"/>
                  </a:lnTo>
                  <a:lnTo>
                    <a:pt x="4045" y="781"/>
                  </a:lnTo>
                  <a:lnTo>
                    <a:pt x="4026" y="766"/>
                  </a:lnTo>
                  <a:lnTo>
                    <a:pt x="4006" y="750"/>
                  </a:lnTo>
                  <a:lnTo>
                    <a:pt x="3986" y="735"/>
                  </a:lnTo>
                  <a:lnTo>
                    <a:pt x="3966" y="719"/>
                  </a:lnTo>
                  <a:lnTo>
                    <a:pt x="3925" y="690"/>
                  </a:lnTo>
                  <a:lnTo>
                    <a:pt x="3905" y="676"/>
                  </a:lnTo>
                  <a:lnTo>
                    <a:pt x="3884" y="661"/>
                  </a:lnTo>
                  <a:lnTo>
                    <a:pt x="3843" y="635"/>
                  </a:lnTo>
                  <a:lnTo>
                    <a:pt x="3821" y="622"/>
                  </a:lnTo>
                  <a:lnTo>
                    <a:pt x="3800" y="608"/>
                  </a:lnTo>
                  <a:lnTo>
                    <a:pt x="3757" y="584"/>
                  </a:lnTo>
                  <a:lnTo>
                    <a:pt x="3714" y="559"/>
                  </a:lnTo>
                  <a:lnTo>
                    <a:pt x="3670" y="537"/>
                  </a:lnTo>
                  <a:lnTo>
                    <a:pt x="3626" y="516"/>
                  </a:lnTo>
                  <a:lnTo>
                    <a:pt x="3581" y="495"/>
                  </a:lnTo>
                  <a:lnTo>
                    <a:pt x="3535" y="476"/>
                  </a:lnTo>
                  <a:lnTo>
                    <a:pt x="3489" y="457"/>
                  </a:lnTo>
                  <a:lnTo>
                    <a:pt x="3467" y="449"/>
                  </a:lnTo>
                  <a:lnTo>
                    <a:pt x="3443" y="441"/>
                  </a:lnTo>
                  <a:lnTo>
                    <a:pt x="3396" y="425"/>
                  </a:lnTo>
                  <a:lnTo>
                    <a:pt x="3373" y="418"/>
                  </a:lnTo>
                  <a:lnTo>
                    <a:pt x="3350" y="411"/>
                  </a:lnTo>
                  <a:lnTo>
                    <a:pt x="3326" y="403"/>
                  </a:lnTo>
                  <a:lnTo>
                    <a:pt x="3302" y="397"/>
                  </a:lnTo>
                  <a:lnTo>
                    <a:pt x="3278" y="391"/>
                  </a:lnTo>
                  <a:lnTo>
                    <a:pt x="3254" y="385"/>
                  </a:lnTo>
                  <a:lnTo>
                    <a:pt x="3206" y="374"/>
                  </a:lnTo>
                  <a:lnTo>
                    <a:pt x="3157" y="365"/>
                  </a:lnTo>
                  <a:lnTo>
                    <a:pt x="3108" y="357"/>
                  </a:lnTo>
                  <a:lnTo>
                    <a:pt x="3084" y="353"/>
                  </a:lnTo>
                  <a:lnTo>
                    <a:pt x="3059" y="348"/>
                  </a:lnTo>
                  <a:lnTo>
                    <a:pt x="3010" y="343"/>
                  </a:lnTo>
                  <a:lnTo>
                    <a:pt x="2960" y="338"/>
                  </a:lnTo>
                  <a:lnTo>
                    <a:pt x="2910" y="334"/>
                  </a:lnTo>
                  <a:lnTo>
                    <a:pt x="2860" y="332"/>
                  </a:lnTo>
                  <a:lnTo>
                    <a:pt x="2835" y="331"/>
                  </a:lnTo>
                  <a:lnTo>
                    <a:pt x="2810" y="331"/>
                  </a:lnTo>
                  <a:lnTo>
                    <a:pt x="2784" y="331"/>
                  </a:lnTo>
                  <a:lnTo>
                    <a:pt x="2759" y="331"/>
                  </a:lnTo>
                  <a:lnTo>
                    <a:pt x="2709" y="333"/>
                  </a:lnTo>
                  <a:lnTo>
                    <a:pt x="2683" y="334"/>
                  </a:lnTo>
                  <a:lnTo>
                    <a:pt x="2658" y="335"/>
                  </a:lnTo>
                  <a:lnTo>
                    <a:pt x="2621" y="338"/>
                  </a:lnTo>
                  <a:lnTo>
                    <a:pt x="2584" y="342"/>
                  </a:lnTo>
                  <a:lnTo>
                    <a:pt x="2548" y="346"/>
                  </a:lnTo>
                  <a:lnTo>
                    <a:pt x="2511" y="351"/>
                  </a:lnTo>
                  <a:lnTo>
                    <a:pt x="2475" y="357"/>
                  </a:lnTo>
                  <a:lnTo>
                    <a:pt x="2440" y="363"/>
                  </a:lnTo>
                  <a:lnTo>
                    <a:pt x="2404" y="370"/>
                  </a:lnTo>
                  <a:lnTo>
                    <a:pt x="2368" y="378"/>
                  </a:lnTo>
                  <a:lnTo>
                    <a:pt x="2334" y="386"/>
                  </a:lnTo>
                  <a:lnTo>
                    <a:pt x="2299" y="395"/>
                  </a:lnTo>
                  <a:lnTo>
                    <a:pt x="2264" y="404"/>
                  </a:lnTo>
                  <a:lnTo>
                    <a:pt x="2230" y="415"/>
                  </a:lnTo>
                  <a:lnTo>
                    <a:pt x="2195" y="426"/>
                  </a:lnTo>
                  <a:lnTo>
                    <a:pt x="2161" y="437"/>
                  </a:lnTo>
                  <a:lnTo>
                    <a:pt x="2128" y="449"/>
                  </a:lnTo>
                  <a:lnTo>
                    <a:pt x="2094" y="462"/>
                  </a:lnTo>
                  <a:lnTo>
                    <a:pt x="2062" y="475"/>
                  </a:lnTo>
                  <a:lnTo>
                    <a:pt x="2029" y="489"/>
                  </a:lnTo>
                  <a:lnTo>
                    <a:pt x="1996" y="503"/>
                  </a:lnTo>
                  <a:lnTo>
                    <a:pt x="1964" y="519"/>
                  </a:lnTo>
                  <a:lnTo>
                    <a:pt x="1932" y="534"/>
                  </a:lnTo>
                  <a:lnTo>
                    <a:pt x="1901" y="550"/>
                  </a:lnTo>
                  <a:lnTo>
                    <a:pt x="1869" y="568"/>
                  </a:lnTo>
                  <a:lnTo>
                    <a:pt x="1838" y="585"/>
                  </a:lnTo>
                  <a:lnTo>
                    <a:pt x="1807" y="602"/>
                  </a:lnTo>
                  <a:lnTo>
                    <a:pt x="1777" y="620"/>
                  </a:lnTo>
                  <a:lnTo>
                    <a:pt x="1747" y="640"/>
                  </a:lnTo>
                  <a:lnTo>
                    <a:pt x="1717" y="659"/>
                  </a:lnTo>
                  <a:lnTo>
                    <a:pt x="1689" y="679"/>
                  </a:lnTo>
                  <a:lnTo>
                    <a:pt x="1659" y="699"/>
                  </a:lnTo>
                  <a:lnTo>
                    <a:pt x="1631" y="720"/>
                  </a:lnTo>
                  <a:lnTo>
                    <a:pt x="1603" y="742"/>
                  </a:lnTo>
                  <a:lnTo>
                    <a:pt x="1575" y="763"/>
                  </a:lnTo>
                  <a:lnTo>
                    <a:pt x="1548" y="786"/>
                  </a:lnTo>
                  <a:lnTo>
                    <a:pt x="1521" y="809"/>
                  </a:lnTo>
                  <a:lnTo>
                    <a:pt x="1494" y="832"/>
                  </a:lnTo>
                  <a:lnTo>
                    <a:pt x="1468" y="856"/>
                  </a:lnTo>
                  <a:lnTo>
                    <a:pt x="1442" y="880"/>
                  </a:lnTo>
                  <a:lnTo>
                    <a:pt x="1417" y="905"/>
                  </a:lnTo>
                  <a:lnTo>
                    <a:pt x="1392" y="930"/>
                  </a:lnTo>
                  <a:lnTo>
                    <a:pt x="1368" y="956"/>
                  </a:lnTo>
                  <a:lnTo>
                    <a:pt x="1343" y="981"/>
                  </a:lnTo>
                  <a:lnTo>
                    <a:pt x="1320" y="1008"/>
                  </a:lnTo>
                  <a:lnTo>
                    <a:pt x="1296" y="1034"/>
                  </a:lnTo>
                  <a:lnTo>
                    <a:pt x="1274" y="1062"/>
                  </a:lnTo>
                  <a:lnTo>
                    <a:pt x="1253" y="1089"/>
                  </a:lnTo>
                  <a:lnTo>
                    <a:pt x="1230" y="1117"/>
                  </a:lnTo>
                  <a:lnTo>
                    <a:pt x="1209" y="1145"/>
                  </a:lnTo>
                  <a:lnTo>
                    <a:pt x="1188" y="1174"/>
                  </a:lnTo>
                  <a:lnTo>
                    <a:pt x="1168" y="1203"/>
                  </a:lnTo>
                  <a:lnTo>
                    <a:pt x="1149" y="1233"/>
                  </a:lnTo>
                  <a:lnTo>
                    <a:pt x="1129" y="1262"/>
                  </a:lnTo>
                  <a:lnTo>
                    <a:pt x="1111" y="1292"/>
                  </a:lnTo>
                  <a:lnTo>
                    <a:pt x="1093" y="1323"/>
                  </a:lnTo>
                  <a:lnTo>
                    <a:pt x="1075" y="1353"/>
                  </a:lnTo>
                  <a:lnTo>
                    <a:pt x="1058" y="1385"/>
                  </a:lnTo>
                  <a:lnTo>
                    <a:pt x="1042" y="1416"/>
                  </a:lnTo>
                  <a:lnTo>
                    <a:pt x="1025" y="1448"/>
                  </a:lnTo>
                  <a:lnTo>
                    <a:pt x="1010" y="1479"/>
                  </a:lnTo>
                  <a:lnTo>
                    <a:pt x="995" y="1512"/>
                  </a:lnTo>
                  <a:lnTo>
                    <a:pt x="981" y="1545"/>
                  </a:lnTo>
                  <a:lnTo>
                    <a:pt x="967" y="1577"/>
                  </a:lnTo>
                  <a:lnTo>
                    <a:pt x="954" y="1610"/>
                  </a:lnTo>
                  <a:lnTo>
                    <a:pt x="941" y="1644"/>
                  </a:lnTo>
                  <a:lnTo>
                    <a:pt x="971" y="1660"/>
                  </a:lnTo>
                  <a:lnTo>
                    <a:pt x="1003" y="1676"/>
                  </a:lnTo>
                  <a:lnTo>
                    <a:pt x="1034" y="1691"/>
                  </a:lnTo>
                  <a:lnTo>
                    <a:pt x="1065" y="1707"/>
                  </a:lnTo>
                  <a:lnTo>
                    <a:pt x="1097" y="1721"/>
                  </a:lnTo>
                  <a:lnTo>
                    <a:pt x="1128" y="1734"/>
                  </a:lnTo>
                  <a:lnTo>
                    <a:pt x="1161" y="1747"/>
                  </a:lnTo>
                  <a:lnTo>
                    <a:pt x="1194" y="1761"/>
                  </a:lnTo>
                  <a:lnTo>
                    <a:pt x="1226" y="1773"/>
                  </a:lnTo>
                  <a:lnTo>
                    <a:pt x="1259" y="1784"/>
                  </a:lnTo>
                  <a:lnTo>
                    <a:pt x="1292" y="1795"/>
                  </a:lnTo>
                  <a:lnTo>
                    <a:pt x="1325" y="1806"/>
                  </a:lnTo>
                  <a:lnTo>
                    <a:pt x="1359" y="1815"/>
                  </a:lnTo>
                  <a:lnTo>
                    <a:pt x="1392" y="1824"/>
                  </a:lnTo>
                  <a:lnTo>
                    <a:pt x="1427" y="1832"/>
                  </a:lnTo>
                  <a:lnTo>
                    <a:pt x="1460" y="1840"/>
                  </a:lnTo>
                  <a:lnTo>
                    <a:pt x="1495" y="1847"/>
                  </a:lnTo>
                  <a:lnTo>
                    <a:pt x="1530" y="1854"/>
                  </a:lnTo>
                  <a:lnTo>
                    <a:pt x="1564" y="1861"/>
                  </a:lnTo>
                  <a:lnTo>
                    <a:pt x="1599" y="1866"/>
                  </a:lnTo>
                  <a:lnTo>
                    <a:pt x="1635" y="1871"/>
                  </a:lnTo>
                  <a:lnTo>
                    <a:pt x="1669" y="1875"/>
                  </a:lnTo>
                  <a:lnTo>
                    <a:pt x="1705" y="1879"/>
                  </a:lnTo>
                  <a:lnTo>
                    <a:pt x="1741" y="1882"/>
                  </a:lnTo>
                  <a:lnTo>
                    <a:pt x="1776" y="1884"/>
                  </a:lnTo>
                  <a:lnTo>
                    <a:pt x="1812" y="1886"/>
                  </a:lnTo>
                  <a:lnTo>
                    <a:pt x="1848" y="1887"/>
                  </a:lnTo>
                  <a:lnTo>
                    <a:pt x="1883" y="1888"/>
                  </a:lnTo>
                  <a:lnTo>
                    <a:pt x="1920" y="1887"/>
                  </a:lnTo>
                  <a:lnTo>
                    <a:pt x="1956" y="1887"/>
                  </a:lnTo>
                  <a:lnTo>
                    <a:pt x="1992" y="1885"/>
                  </a:lnTo>
                  <a:lnTo>
                    <a:pt x="2028" y="1883"/>
                  </a:lnTo>
                  <a:lnTo>
                    <a:pt x="2063" y="1880"/>
                  </a:lnTo>
                  <a:lnTo>
                    <a:pt x="2097" y="1877"/>
                  </a:lnTo>
                  <a:lnTo>
                    <a:pt x="2132" y="1873"/>
                  </a:lnTo>
                  <a:lnTo>
                    <a:pt x="2167" y="1868"/>
                  </a:lnTo>
                  <a:lnTo>
                    <a:pt x="2201" y="1862"/>
                  </a:lnTo>
                  <a:lnTo>
                    <a:pt x="2236" y="1855"/>
                  </a:lnTo>
                  <a:lnTo>
                    <a:pt x="2304" y="1842"/>
                  </a:lnTo>
                  <a:lnTo>
                    <a:pt x="2325" y="1739"/>
                  </a:lnTo>
                  <a:lnTo>
                    <a:pt x="2350" y="1618"/>
                  </a:lnTo>
                  <a:lnTo>
                    <a:pt x="2380" y="1486"/>
                  </a:lnTo>
                  <a:lnTo>
                    <a:pt x="2396" y="1416"/>
                  </a:lnTo>
                  <a:lnTo>
                    <a:pt x="2412" y="1348"/>
                  </a:lnTo>
                  <a:lnTo>
                    <a:pt x="2429" y="1280"/>
                  </a:lnTo>
                  <a:lnTo>
                    <a:pt x="2447" y="1214"/>
                  </a:lnTo>
                  <a:lnTo>
                    <a:pt x="2456" y="1181"/>
                  </a:lnTo>
                  <a:lnTo>
                    <a:pt x="2465" y="1149"/>
                  </a:lnTo>
                  <a:lnTo>
                    <a:pt x="2474" y="1119"/>
                  </a:lnTo>
                  <a:lnTo>
                    <a:pt x="2484" y="1089"/>
                  </a:lnTo>
                  <a:lnTo>
                    <a:pt x="2494" y="1061"/>
                  </a:lnTo>
                  <a:lnTo>
                    <a:pt x="2503" y="1033"/>
                  </a:lnTo>
                  <a:lnTo>
                    <a:pt x="2512" y="1007"/>
                  </a:lnTo>
                  <a:lnTo>
                    <a:pt x="2521" y="982"/>
                  </a:lnTo>
                  <a:lnTo>
                    <a:pt x="2531" y="959"/>
                  </a:lnTo>
                  <a:lnTo>
                    <a:pt x="2541" y="936"/>
                  </a:lnTo>
                  <a:lnTo>
                    <a:pt x="2550" y="917"/>
                  </a:lnTo>
                  <a:lnTo>
                    <a:pt x="2555" y="908"/>
                  </a:lnTo>
                  <a:lnTo>
                    <a:pt x="2559" y="899"/>
                  </a:lnTo>
                  <a:lnTo>
                    <a:pt x="2567" y="884"/>
                  </a:lnTo>
                  <a:lnTo>
                    <a:pt x="2576" y="870"/>
                  </a:lnTo>
                  <a:lnTo>
                    <a:pt x="2584" y="856"/>
                  </a:lnTo>
                  <a:lnTo>
                    <a:pt x="2593" y="842"/>
                  </a:lnTo>
                  <a:lnTo>
                    <a:pt x="2604" y="828"/>
                  </a:lnTo>
                  <a:lnTo>
                    <a:pt x="2613" y="815"/>
                  </a:lnTo>
                  <a:lnTo>
                    <a:pt x="2623" y="803"/>
                  </a:lnTo>
                  <a:lnTo>
                    <a:pt x="2633" y="791"/>
                  </a:lnTo>
                  <a:lnTo>
                    <a:pt x="2644" y="778"/>
                  </a:lnTo>
                  <a:lnTo>
                    <a:pt x="2655" y="766"/>
                  </a:lnTo>
                  <a:lnTo>
                    <a:pt x="2666" y="755"/>
                  </a:lnTo>
                  <a:lnTo>
                    <a:pt x="2678" y="744"/>
                  </a:lnTo>
                  <a:lnTo>
                    <a:pt x="2689" y="733"/>
                  </a:lnTo>
                  <a:lnTo>
                    <a:pt x="2702" y="722"/>
                  </a:lnTo>
                  <a:lnTo>
                    <a:pt x="2714" y="712"/>
                  </a:lnTo>
                  <a:lnTo>
                    <a:pt x="2726" y="703"/>
                  </a:lnTo>
                  <a:lnTo>
                    <a:pt x="2738" y="694"/>
                  </a:lnTo>
                  <a:lnTo>
                    <a:pt x="2751" y="685"/>
                  </a:lnTo>
                  <a:lnTo>
                    <a:pt x="2765" y="676"/>
                  </a:lnTo>
                  <a:lnTo>
                    <a:pt x="2778" y="667"/>
                  </a:lnTo>
                  <a:lnTo>
                    <a:pt x="2791" y="660"/>
                  </a:lnTo>
                  <a:lnTo>
                    <a:pt x="2805" y="652"/>
                  </a:lnTo>
                  <a:lnTo>
                    <a:pt x="2820" y="645"/>
                  </a:lnTo>
                  <a:lnTo>
                    <a:pt x="2834" y="639"/>
                  </a:lnTo>
                  <a:lnTo>
                    <a:pt x="2862" y="627"/>
                  </a:lnTo>
                  <a:lnTo>
                    <a:pt x="2893" y="615"/>
                  </a:lnTo>
                  <a:lnTo>
                    <a:pt x="2908" y="611"/>
                  </a:lnTo>
                  <a:lnTo>
                    <a:pt x="2924" y="606"/>
                  </a:lnTo>
                  <a:lnTo>
                    <a:pt x="2939" y="603"/>
                  </a:lnTo>
                  <a:lnTo>
                    <a:pt x="2954" y="599"/>
                  </a:lnTo>
                  <a:lnTo>
                    <a:pt x="2970" y="596"/>
                  </a:lnTo>
                  <a:lnTo>
                    <a:pt x="2986" y="594"/>
                  </a:lnTo>
                  <a:lnTo>
                    <a:pt x="3018" y="590"/>
                  </a:lnTo>
                  <a:lnTo>
                    <a:pt x="3034" y="589"/>
                  </a:lnTo>
                  <a:lnTo>
                    <a:pt x="3050" y="588"/>
                  </a:lnTo>
                  <a:lnTo>
                    <a:pt x="3066" y="587"/>
                  </a:lnTo>
                  <a:lnTo>
                    <a:pt x="3082" y="588"/>
                  </a:lnTo>
                  <a:lnTo>
                    <a:pt x="3098" y="588"/>
                  </a:lnTo>
                  <a:lnTo>
                    <a:pt x="3114" y="589"/>
                  </a:lnTo>
                  <a:lnTo>
                    <a:pt x="3146" y="592"/>
                  </a:lnTo>
                  <a:lnTo>
                    <a:pt x="3161" y="594"/>
                  </a:lnTo>
                  <a:lnTo>
                    <a:pt x="3177" y="597"/>
                  </a:lnTo>
                  <a:lnTo>
                    <a:pt x="3193" y="599"/>
                  </a:lnTo>
                  <a:lnTo>
                    <a:pt x="3209" y="603"/>
                  </a:lnTo>
                  <a:lnTo>
                    <a:pt x="3224" y="607"/>
                  </a:lnTo>
                  <a:lnTo>
                    <a:pt x="3239" y="611"/>
                  </a:lnTo>
                  <a:lnTo>
                    <a:pt x="3255" y="615"/>
                  </a:lnTo>
                  <a:lnTo>
                    <a:pt x="3270" y="620"/>
                  </a:lnTo>
                  <a:lnTo>
                    <a:pt x="3284" y="627"/>
                  </a:lnTo>
                  <a:lnTo>
                    <a:pt x="3300" y="632"/>
                  </a:lnTo>
                  <a:lnTo>
                    <a:pt x="3329" y="645"/>
                  </a:lnTo>
                  <a:lnTo>
                    <a:pt x="3343" y="652"/>
                  </a:lnTo>
                  <a:lnTo>
                    <a:pt x="3358" y="659"/>
                  </a:lnTo>
                  <a:lnTo>
                    <a:pt x="3371" y="667"/>
                  </a:lnTo>
                  <a:lnTo>
                    <a:pt x="3385" y="676"/>
                  </a:lnTo>
                  <a:lnTo>
                    <a:pt x="3398" y="684"/>
                  </a:lnTo>
                  <a:lnTo>
                    <a:pt x="3412" y="693"/>
                  </a:lnTo>
                  <a:lnTo>
                    <a:pt x="3437" y="711"/>
                  </a:lnTo>
                  <a:lnTo>
                    <a:pt x="3449" y="721"/>
                  </a:lnTo>
                  <a:lnTo>
                    <a:pt x="3462" y="732"/>
                  </a:lnTo>
                  <a:lnTo>
                    <a:pt x="3473" y="742"/>
                  </a:lnTo>
                  <a:lnTo>
                    <a:pt x="3484" y="752"/>
                  </a:lnTo>
                  <a:lnTo>
                    <a:pt x="3494" y="763"/>
                  </a:lnTo>
                  <a:lnTo>
                    <a:pt x="3504" y="774"/>
                  </a:lnTo>
                  <a:lnTo>
                    <a:pt x="3515" y="786"/>
                  </a:lnTo>
                  <a:lnTo>
                    <a:pt x="3525" y="797"/>
                  </a:lnTo>
                  <a:lnTo>
                    <a:pt x="3534" y="808"/>
                  </a:lnTo>
                  <a:lnTo>
                    <a:pt x="3542" y="819"/>
                  </a:lnTo>
                  <a:lnTo>
                    <a:pt x="3551" y="831"/>
                  </a:lnTo>
                  <a:lnTo>
                    <a:pt x="3559" y="844"/>
                  </a:lnTo>
                  <a:lnTo>
                    <a:pt x="3567" y="856"/>
                  </a:lnTo>
                  <a:lnTo>
                    <a:pt x="3574" y="868"/>
                  </a:lnTo>
                  <a:lnTo>
                    <a:pt x="3581" y="880"/>
                  </a:lnTo>
                  <a:lnTo>
                    <a:pt x="3588" y="893"/>
                  </a:lnTo>
                  <a:lnTo>
                    <a:pt x="3600" y="919"/>
                  </a:lnTo>
                  <a:lnTo>
                    <a:pt x="3606" y="931"/>
                  </a:lnTo>
                  <a:lnTo>
                    <a:pt x="3611" y="945"/>
                  </a:lnTo>
                  <a:lnTo>
                    <a:pt x="3621" y="971"/>
                  </a:lnTo>
                  <a:lnTo>
                    <a:pt x="3625" y="984"/>
                  </a:lnTo>
                  <a:lnTo>
                    <a:pt x="3629" y="998"/>
                  </a:lnTo>
                  <a:lnTo>
                    <a:pt x="3636" y="1025"/>
                  </a:lnTo>
                  <a:lnTo>
                    <a:pt x="3639" y="1038"/>
                  </a:lnTo>
                  <a:lnTo>
                    <a:pt x="3642" y="1053"/>
                  </a:lnTo>
                  <a:lnTo>
                    <a:pt x="3644" y="1066"/>
                  </a:lnTo>
                  <a:lnTo>
                    <a:pt x="3646" y="1080"/>
                  </a:lnTo>
                  <a:lnTo>
                    <a:pt x="3648" y="1093"/>
                  </a:lnTo>
                  <a:lnTo>
                    <a:pt x="3649" y="1108"/>
                  </a:lnTo>
                  <a:lnTo>
                    <a:pt x="3650" y="1121"/>
                  </a:lnTo>
                  <a:lnTo>
                    <a:pt x="3651" y="1135"/>
                  </a:lnTo>
                  <a:lnTo>
                    <a:pt x="3652" y="1163"/>
                  </a:lnTo>
                  <a:lnTo>
                    <a:pt x="3651" y="1191"/>
                  </a:lnTo>
                  <a:lnTo>
                    <a:pt x="3650" y="1204"/>
                  </a:lnTo>
                  <a:lnTo>
                    <a:pt x="3649" y="1219"/>
                  </a:lnTo>
                  <a:lnTo>
                    <a:pt x="3647" y="1246"/>
                  </a:lnTo>
                  <a:lnTo>
                    <a:pt x="3643" y="1274"/>
                  </a:lnTo>
                  <a:lnTo>
                    <a:pt x="3640" y="1287"/>
                  </a:lnTo>
                  <a:lnTo>
                    <a:pt x="3638" y="1300"/>
                  </a:lnTo>
                  <a:lnTo>
                    <a:pt x="3632" y="1328"/>
                  </a:lnTo>
                  <a:lnTo>
                    <a:pt x="3625" y="1354"/>
                  </a:lnTo>
                  <a:lnTo>
                    <a:pt x="3616" y="1380"/>
                  </a:lnTo>
                  <a:lnTo>
                    <a:pt x="3607" y="1405"/>
                  </a:lnTo>
                  <a:lnTo>
                    <a:pt x="3597" y="1431"/>
                  </a:lnTo>
                  <a:lnTo>
                    <a:pt x="3585" y="1455"/>
                  </a:lnTo>
                  <a:lnTo>
                    <a:pt x="3580" y="1467"/>
                  </a:lnTo>
                  <a:lnTo>
                    <a:pt x="3573" y="1479"/>
                  </a:lnTo>
                  <a:lnTo>
                    <a:pt x="3560" y="1503"/>
                  </a:lnTo>
                  <a:lnTo>
                    <a:pt x="3546" y="1525"/>
                  </a:lnTo>
                  <a:lnTo>
                    <a:pt x="3527" y="1553"/>
                  </a:lnTo>
                  <a:lnTo>
                    <a:pt x="3517" y="1566"/>
                  </a:lnTo>
                  <a:lnTo>
                    <a:pt x="3505" y="1579"/>
                  </a:lnTo>
                  <a:lnTo>
                    <a:pt x="3483" y="1606"/>
                  </a:lnTo>
                  <a:lnTo>
                    <a:pt x="3471" y="1619"/>
                  </a:lnTo>
                  <a:lnTo>
                    <a:pt x="3459" y="1631"/>
                  </a:lnTo>
                  <a:lnTo>
                    <a:pt x="3445" y="1645"/>
                  </a:lnTo>
                  <a:lnTo>
                    <a:pt x="3432" y="1657"/>
                  </a:lnTo>
                  <a:lnTo>
                    <a:pt x="3419" y="1670"/>
                  </a:lnTo>
                  <a:lnTo>
                    <a:pt x="3406" y="1682"/>
                  </a:lnTo>
                  <a:lnTo>
                    <a:pt x="3391" y="1694"/>
                  </a:lnTo>
                  <a:lnTo>
                    <a:pt x="3376" y="1706"/>
                  </a:lnTo>
                  <a:lnTo>
                    <a:pt x="3346" y="1730"/>
                  </a:lnTo>
                  <a:lnTo>
                    <a:pt x="3331" y="1741"/>
                  </a:lnTo>
                  <a:lnTo>
                    <a:pt x="3316" y="1753"/>
                  </a:lnTo>
                  <a:lnTo>
                    <a:pt x="3284" y="1775"/>
                  </a:lnTo>
                  <a:lnTo>
                    <a:pt x="3251" y="1797"/>
                  </a:lnTo>
                  <a:lnTo>
                    <a:pt x="3218" y="1818"/>
                  </a:lnTo>
                  <a:lnTo>
                    <a:pt x="3183" y="1839"/>
                  </a:lnTo>
                  <a:lnTo>
                    <a:pt x="3150" y="1859"/>
                  </a:lnTo>
                  <a:lnTo>
                    <a:pt x="3115" y="1878"/>
                  </a:lnTo>
                  <a:lnTo>
                    <a:pt x="3080" y="1897"/>
                  </a:lnTo>
                  <a:lnTo>
                    <a:pt x="3045" y="1916"/>
                  </a:lnTo>
                  <a:lnTo>
                    <a:pt x="3010" y="1933"/>
                  </a:lnTo>
                  <a:lnTo>
                    <a:pt x="2975" y="1949"/>
                  </a:lnTo>
                  <a:lnTo>
                    <a:pt x="2940" y="1966"/>
                  </a:lnTo>
                  <a:lnTo>
                    <a:pt x="2873" y="1996"/>
                  </a:lnTo>
                  <a:lnTo>
                    <a:pt x="2839" y="2010"/>
                  </a:lnTo>
                  <a:lnTo>
                    <a:pt x="2807" y="2024"/>
                  </a:lnTo>
                  <a:lnTo>
                    <a:pt x="2745" y="2048"/>
                  </a:lnTo>
                  <a:lnTo>
                    <a:pt x="2687" y="2069"/>
                  </a:lnTo>
                  <a:lnTo>
                    <a:pt x="2635" y="2089"/>
                  </a:lnTo>
                  <a:lnTo>
                    <a:pt x="2612" y="2097"/>
                  </a:lnTo>
                  <a:lnTo>
                    <a:pt x="2589" y="2104"/>
                  </a:lnTo>
                  <a:lnTo>
                    <a:pt x="2479" y="2633"/>
                  </a:lnTo>
                  <a:lnTo>
                    <a:pt x="2518" y="2578"/>
                  </a:lnTo>
                  <a:lnTo>
                    <a:pt x="2556" y="2525"/>
                  </a:lnTo>
                  <a:lnTo>
                    <a:pt x="2595" y="2475"/>
                  </a:lnTo>
                  <a:lnTo>
                    <a:pt x="2631" y="2427"/>
                  </a:lnTo>
                  <a:lnTo>
                    <a:pt x="2650" y="2405"/>
                  </a:lnTo>
                  <a:lnTo>
                    <a:pt x="2667" y="2383"/>
                  </a:lnTo>
                  <a:lnTo>
                    <a:pt x="2684" y="2364"/>
                  </a:lnTo>
                  <a:lnTo>
                    <a:pt x="2700" y="2345"/>
                  </a:lnTo>
                  <a:lnTo>
                    <a:pt x="2717" y="2327"/>
                  </a:lnTo>
                  <a:lnTo>
                    <a:pt x="2733" y="2311"/>
                  </a:lnTo>
                  <a:lnTo>
                    <a:pt x="2748" y="2297"/>
                  </a:lnTo>
                  <a:lnTo>
                    <a:pt x="2763" y="2283"/>
                  </a:lnTo>
                  <a:lnTo>
                    <a:pt x="2776" y="2272"/>
                  </a:lnTo>
                  <a:lnTo>
                    <a:pt x="2788" y="2262"/>
                  </a:lnTo>
                  <a:lnTo>
                    <a:pt x="2801" y="2252"/>
                  </a:lnTo>
                  <a:lnTo>
                    <a:pt x="2816" y="2243"/>
                  </a:lnTo>
                  <a:lnTo>
                    <a:pt x="2829" y="2234"/>
                  </a:lnTo>
                  <a:lnTo>
                    <a:pt x="2842" y="2224"/>
                  </a:lnTo>
                  <a:lnTo>
                    <a:pt x="2856" y="2216"/>
                  </a:lnTo>
                  <a:lnTo>
                    <a:pt x="2871" y="2208"/>
                  </a:lnTo>
                  <a:lnTo>
                    <a:pt x="2885" y="2201"/>
                  </a:lnTo>
                  <a:lnTo>
                    <a:pt x="2899" y="2193"/>
                  </a:lnTo>
                  <a:lnTo>
                    <a:pt x="2928" y="2181"/>
                  </a:lnTo>
                  <a:lnTo>
                    <a:pt x="2943" y="2174"/>
                  </a:lnTo>
                  <a:lnTo>
                    <a:pt x="2957" y="2168"/>
                  </a:lnTo>
                  <a:lnTo>
                    <a:pt x="2973" y="2163"/>
                  </a:lnTo>
                  <a:lnTo>
                    <a:pt x="2988" y="2159"/>
                  </a:lnTo>
                  <a:lnTo>
                    <a:pt x="3003" y="2155"/>
                  </a:lnTo>
                  <a:lnTo>
                    <a:pt x="3018" y="2151"/>
                  </a:lnTo>
                  <a:lnTo>
                    <a:pt x="3034" y="2148"/>
                  </a:lnTo>
                  <a:lnTo>
                    <a:pt x="3049" y="2145"/>
                  </a:lnTo>
                  <a:lnTo>
                    <a:pt x="3064" y="2142"/>
                  </a:lnTo>
                  <a:lnTo>
                    <a:pt x="3080" y="2140"/>
                  </a:lnTo>
                  <a:lnTo>
                    <a:pt x="3096" y="2138"/>
                  </a:lnTo>
                  <a:lnTo>
                    <a:pt x="3111" y="2137"/>
                  </a:lnTo>
                  <a:lnTo>
                    <a:pt x="3127" y="2136"/>
                  </a:lnTo>
                  <a:lnTo>
                    <a:pt x="3143" y="2136"/>
                  </a:lnTo>
                  <a:lnTo>
                    <a:pt x="3159" y="2136"/>
                  </a:lnTo>
                  <a:lnTo>
                    <a:pt x="3174" y="2137"/>
                  </a:lnTo>
                  <a:lnTo>
                    <a:pt x="3206" y="2139"/>
                  </a:lnTo>
                  <a:lnTo>
                    <a:pt x="3222" y="2141"/>
                  </a:lnTo>
                  <a:lnTo>
                    <a:pt x="3238" y="2143"/>
                  </a:lnTo>
                  <a:lnTo>
                    <a:pt x="3254" y="2146"/>
                  </a:lnTo>
                  <a:lnTo>
                    <a:pt x="3270" y="2149"/>
                  </a:lnTo>
                  <a:lnTo>
                    <a:pt x="3285" y="2152"/>
                  </a:lnTo>
                  <a:lnTo>
                    <a:pt x="3301" y="2156"/>
                  </a:lnTo>
                  <a:lnTo>
                    <a:pt x="3316" y="2161"/>
                  </a:lnTo>
                  <a:lnTo>
                    <a:pt x="3331" y="2166"/>
                  </a:lnTo>
                  <a:lnTo>
                    <a:pt x="3346" y="2171"/>
                  </a:lnTo>
                  <a:lnTo>
                    <a:pt x="3362" y="2176"/>
                  </a:lnTo>
                  <a:lnTo>
                    <a:pt x="3376" y="2183"/>
                  </a:lnTo>
                  <a:lnTo>
                    <a:pt x="3391" y="2190"/>
                  </a:lnTo>
                  <a:lnTo>
                    <a:pt x="3406" y="2197"/>
                  </a:lnTo>
                  <a:lnTo>
                    <a:pt x="3420" y="2204"/>
                  </a:lnTo>
                  <a:lnTo>
                    <a:pt x="3434" y="2211"/>
                  </a:lnTo>
                  <a:lnTo>
                    <a:pt x="3447" y="2219"/>
                  </a:lnTo>
                  <a:lnTo>
                    <a:pt x="3461" y="2227"/>
                  </a:lnTo>
                  <a:lnTo>
                    <a:pt x="3475" y="2237"/>
                  </a:lnTo>
                  <a:lnTo>
                    <a:pt x="3488" y="2246"/>
                  </a:lnTo>
                  <a:lnTo>
                    <a:pt x="3500" y="2255"/>
                  </a:lnTo>
                  <a:lnTo>
                    <a:pt x="3514" y="2264"/>
                  </a:lnTo>
                  <a:lnTo>
                    <a:pt x="3526" y="2274"/>
                  </a:lnTo>
                  <a:lnTo>
                    <a:pt x="3538" y="2284"/>
                  </a:lnTo>
                  <a:lnTo>
                    <a:pt x="3549" y="2296"/>
                  </a:lnTo>
                  <a:lnTo>
                    <a:pt x="3560" y="2307"/>
                  </a:lnTo>
                  <a:lnTo>
                    <a:pt x="3572" y="2318"/>
                  </a:lnTo>
                  <a:lnTo>
                    <a:pt x="3583" y="2329"/>
                  </a:lnTo>
                  <a:lnTo>
                    <a:pt x="3594" y="2342"/>
                  </a:lnTo>
                  <a:lnTo>
                    <a:pt x="3604" y="2354"/>
                  </a:lnTo>
                  <a:lnTo>
                    <a:pt x="3613" y="2366"/>
                  </a:lnTo>
                  <a:lnTo>
                    <a:pt x="3624" y="2379"/>
                  </a:lnTo>
                  <a:lnTo>
                    <a:pt x="3633" y="2391"/>
                  </a:lnTo>
                  <a:lnTo>
                    <a:pt x="3642" y="2405"/>
                  </a:lnTo>
                  <a:lnTo>
                    <a:pt x="3650" y="2419"/>
                  </a:lnTo>
                  <a:lnTo>
                    <a:pt x="3658" y="2432"/>
                  </a:lnTo>
                  <a:lnTo>
                    <a:pt x="3665" y="2445"/>
                  </a:lnTo>
                  <a:lnTo>
                    <a:pt x="3679" y="2473"/>
                  </a:lnTo>
                  <a:lnTo>
                    <a:pt x="3686" y="2487"/>
                  </a:lnTo>
                  <a:lnTo>
                    <a:pt x="3691" y="2501"/>
                  </a:lnTo>
                  <a:lnTo>
                    <a:pt x="3697" y="2515"/>
                  </a:lnTo>
                  <a:lnTo>
                    <a:pt x="3701" y="2529"/>
                  </a:lnTo>
                  <a:lnTo>
                    <a:pt x="3706" y="2543"/>
                  </a:lnTo>
                  <a:lnTo>
                    <a:pt x="3710" y="2557"/>
                  </a:lnTo>
                  <a:lnTo>
                    <a:pt x="3714" y="2571"/>
                  </a:lnTo>
                  <a:lnTo>
                    <a:pt x="3717" y="2585"/>
                  </a:lnTo>
                  <a:lnTo>
                    <a:pt x="3722" y="2614"/>
                  </a:lnTo>
                  <a:lnTo>
                    <a:pt x="3727" y="2642"/>
                  </a:lnTo>
                  <a:lnTo>
                    <a:pt x="3730" y="2670"/>
                  </a:lnTo>
                  <a:lnTo>
                    <a:pt x="3730" y="2684"/>
                  </a:lnTo>
                  <a:lnTo>
                    <a:pt x="3731" y="2698"/>
                  </a:lnTo>
                  <a:lnTo>
                    <a:pt x="3730" y="2727"/>
                  </a:lnTo>
                  <a:lnTo>
                    <a:pt x="3730" y="2740"/>
                  </a:lnTo>
                  <a:lnTo>
                    <a:pt x="3729" y="2754"/>
                  </a:lnTo>
                  <a:lnTo>
                    <a:pt x="3727" y="2768"/>
                  </a:lnTo>
                  <a:lnTo>
                    <a:pt x="3726" y="2782"/>
                  </a:lnTo>
                  <a:lnTo>
                    <a:pt x="3720" y="2809"/>
                  </a:lnTo>
                  <a:lnTo>
                    <a:pt x="3715" y="2837"/>
                  </a:lnTo>
                  <a:lnTo>
                    <a:pt x="3712" y="2851"/>
                  </a:lnTo>
                  <a:lnTo>
                    <a:pt x="3708" y="2864"/>
                  </a:lnTo>
                  <a:lnTo>
                    <a:pt x="3704" y="2877"/>
                  </a:lnTo>
                  <a:lnTo>
                    <a:pt x="3700" y="2891"/>
                  </a:lnTo>
                  <a:lnTo>
                    <a:pt x="3696" y="2904"/>
                  </a:lnTo>
                  <a:lnTo>
                    <a:pt x="3691" y="2917"/>
                  </a:lnTo>
                  <a:lnTo>
                    <a:pt x="3681" y="2943"/>
                  </a:lnTo>
                  <a:lnTo>
                    <a:pt x="3676" y="2955"/>
                  </a:lnTo>
                  <a:lnTo>
                    <a:pt x="3669" y="2968"/>
                  </a:lnTo>
                  <a:lnTo>
                    <a:pt x="3657" y="2993"/>
                  </a:lnTo>
                  <a:lnTo>
                    <a:pt x="3650" y="3005"/>
                  </a:lnTo>
                  <a:lnTo>
                    <a:pt x="3644" y="3017"/>
                  </a:lnTo>
                  <a:lnTo>
                    <a:pt x="3630" y="3041"/>
                  </a:lnTo>
                  <a:lnTo>
                    <a:pt x="3614" y="3064"/>
                  </a:lnTo>
                  <a:lnTo>
                    <a:pt x="3598" y="3085"/>
                  </a:lnTo>
                  <a:lnTo>
                    <a:pt x="3590" y="3097"/>
                  </a:lnTo>
                  <a:lnTo>
                    <a:pt x="3581" y="3107"/>
                  </a:lnTo>
                  <a:lnTo>
                    <a:pt x="3572" y="3118"/>
                  </a:lnTo>
                  <a:lnTo>
                    <a:pt x="3564" y="3128"/>
                  </a:lnTo>
                  <a:lnTo>
                    <a:pt x="3554" y="3138"/>
                  </a:lnTo>
                  <a:lnTo>
                    <a:pt x="3545" y="3148"/>
                  </a:lnTo>
                  <a:lnTo>
                    <a:pt x="3526" y="3167"/>
                  </a:lnTo>
                  <a:lnTo>
                    <a:pt x="3505" y="3185"/>
                  </a:lnTo>
                  <a:lnTo>
                    <a:pt x="3495" y="3193"/>
                  </a:lnTo>
                  <a:lnTo>
                    <a:pt x="3485" y="3203"/>
                  </a:lnTo>
                  <a:lnTo>
                    <a:pt x="3475" y="3211"/>
                  </a:lnTo>
                  <a:lnTo>
                    <a:pt x="3464" y="3218"/>
                  </a:lnTo>
                  <a:lnTo>
                    <a:pt x="3447" y="3230"/>
                  </a:lnTo>
                  <a:lnTo>
                    <a:pt x="3430" y="3241"/>
                  </a:lnTo>
                  <a:lnTo>
                    <a:pt x="3412" y="3252"/>
                  </a:lnTo>
                  <a:lnTo>
                    <a:pt x="3393" y="3263"/>
                  </a:lnTo>
                  <a:lnTo>
                    <a:pt x="3374" y="3273"/>
                  </a:lnTo>
                  <a:lnTo>
                    <a:pt x="3354" y="3282"/>
                  </a:lnTo>
                  <a:lnTo>
                    <a:pt x="3334" y="3291"/>
                  </a:lnTo>
                  <a:lnTo>
                    <a:pt x="3313" y="3300"/>
                  </a:lnTo>
                  <a:lnTo>
                    <a:pt x="3292" y="3309"/>
                  </a:lnTo>
                  <a:lnTo>
                    <a:pt x="3271" y="3317"/>
                  </a:lnTo>
                  <a:lnTo>
                    <a:pt x="3249" y="3325"/>
                  </a:lnTo>
                  <a:lnTo>
                    <a:pt x="3226" y="3332"/>
                  </a:lnTo>
                  <a:lnTo>
                    <a:pt x="3204" y="3339"/>
                  </a:lnTo>
                  <a:lnTo>
                    <a:pt x="3181" y="3345"/>
                  </a:lnTo>
                  <a:lnTo>
                    <a:pt x="3158" y="3351"/>
                  </a:lnTo>
                  <a:lnTo>
                    <a:pt x="3135" y="3357"/>
                  </a:lnTo>
                  <a:lnTo>
                    <a:pt x="3526" y="3928"/>
                  </a:lnTo>
                  <a:lnTo>
                    <a:pt x="3532" y="3937"/>
                  </a:lnTo>
                  <a:lnTo>
                    <a:pt x="3538" y="3945"/>
                  </a:lnTo>
                  <a:lnTo>
                    <a:pt x="3545" y="3952"/>
                  </a:lnTo>
                  <a:lnTo>
                    <a:pt x="3551" y="3960"/>
                  </a:lnTo>
                  <a:lnTo>
                    <a:pt x="3558" y="3967"/>
                  </a:lnTo>
                  <a:lnTo>
                    <a:pt x="3566" y="3973"/>
                  </a:lnTo>
                  <a:lnTo>
                    <a:pt x="3574" y="3979"/>
                  </a:lnTo>
                  <a:lnTo>
                    <a:pt x="3582" y="3985"/>
                  </a:lnTo>
                  <a:lnTo>
                    <a:pt x="3589" y="3990"/>
                  </a:lnTo>
                  <a:lnTo>
                    <a:pt x="3598" y="3995"/>
                  </a:lnTo>
                  <a:lnTo>
                    <a:pt x="3606" y="3999"/>
                  </a:lnTo>
                  <a:lnTo>
                    <a:pt x="3614" y="4003"/>
                  </a:lnTo>
                  <a:lnTo>
                    <a:pt x="3633" y="4011"/>
                  </a:lnTo>
                  <a:lnTo>
                    <a:pt x="3641" y="4014"/>
                  </a:lnTo>
                  <a:lnTo>
                    <a:pt x="3650" y="4016"/>
                  </a:lnTo>
                  <a:lnTo>
                    <a:pt x="3659" y="4018"/>
                  </a:lnTo>
                  <a:lnTo>
                    <a:pt x="3668" y="4020"/>
                  </a:lnTo>
                  <a:lnTo>
                    <a:pt x="3679" y="4021"/>
                  </a:lnTo>
                  <a:lnTo>
                    <a:pt x="3688" y="4022"/>
                  </a:lnTo>
                  <a:lnTo>
                    <a:pt x="3706" y="4022"/>
                  </a:lnTo>
                  <a:lnTo>
                    <a:pt x="3715" y="4021"/>
                  </a:lnTo>
                  <a:lnTo>
                    <a:pt x="3726" y="4020"/>
                  </a:lnTo>
                  <a:lnTo>
                    <a:pt x="3735" y="4018"/>
                  </a:lnTo>
                  <a:lnTo>
                    <a:pt x="3744" y="4016"/>
                  </a:lnTo>
                  <a:lnTo>
                    <a:pt x="3762" y="4011"/>
                  </a:lnTo>
                  <a:lnTo>
                    <a:pt x="3771" y="4008"/>
                  </a:lnTo>
                  <a:lnTo>
                    <a:pt x="3781" y="4003"/>
                  </a:lnTo>
                  <a:lnTo>
                    <a:pt x="3798" y="3994"/>
                  </a:lnTo>
                  <a:close/>
                  <a:moveTo>
                    <a:pt x="4345" y="604"/>
                  </a:moveTo>
                  <a:lnTo>
                    <a:pt x="4389" y="645"/>
                  </a:lnTo>
                  <a:lnTo>
                    <a:pt x="4410" y="665"/>
                  </a:lnTo>
                  <a:lnTo>
                    <a:pt x="4431" y="687"/>
                  </a:lnTo>
                  <a:lnTo>
                    <a:pt x="4451" y="708"/>
                  </a:lnTo>
                  <a:lnTo>
                    <a:pt x="4471" y="730"/>
                  </a:lnTo>
                  <a:lnTo>
                    <a:pt x="4492" y="751"/>
                  </a:lnTo>
                  <a:lnTo>
                    <a:pt x="4511" y="772"/>
                  </a:lnTo>
                  <a:lnTo>
                    <a:pt x="4550" y="816"/>
                  </a:lnTo>
                  <a:lnTo>
                    <a:pt x="4586" y="861"/>
                  </a:lnTo>
                  <a:lnTo>
                    <a:pt x="4605" y="884"/>
                  </a:lnTo>
                  <a:lnTo>
                    <a:pt x="4623" y="907"/>
                  </a:lnTo>
                  <a:lnTo>
                    <a:pt x="4640" y="930"/>
                  </a:lnTo>
                  <a:lnTo>
                    <a:pt x="4658" y="954"/>
                  </a:lnTo>
                  <a:lnTo>
                    <a:pt x="4674" y="977"/>
                  </a:lnTo>
                  <a:lnTo>
                    <a:pt x="4690" y="1001"/>
                  </a:lnTo>
                  <a:lnTo>
                    <a:pt x="4707" y="1025"/>
                  </a:lnTo>
                  <a:lnTo>
                    <a:pt x="4723" y="1049"/>
                  </a:lnTo>
                  <a:lnTo>
                    <a:pt x="4738" y="1073"/>
                  </a:lnTo>
                  <a:lnTo>
                    <a:pt x="4754" y="1097"/>
                  </a:lnTo>
                  <a:lnTo>
                    <a:pt x="4769" y="1123"/>
                  </a:lnTo>
                  <a:lnTo>
                    <a:pt x="4783" y="1147"/>
                  </a:lnTo>
                  <a:lnTo>
                    <a:pt x="4797" y="1172"/>
                  </a:lnTo>
                  <a:lnTo>
                    <a:pt x="4812" y="1197"/>
                  </a:lnTo>
                  <a:lnTo>
                    <a:pt x="4839" y="1248"/>
                  </a:lnTo>
                  <a:lnTo>
                    <a:pt x="4865" y="1299"/>
                  </a:lnTo>
                  <a:lnTo>
                    <a:pt x="4889" y="1352"/>
                  </a:lnTo>
                  <a:lnTo>
                    <a:pt x="4900" y="1378"/>
                  </a:lnTo>
                  <a:lnTo>
                    <a:pt x="4912" y="1404"/>
                  </a:lnTo>
                  <a:lnTo>
                    <a:pt x="4923" y="1431"/>
                  </a:lnTo>
                  <a:lnTo>
                    <a:pt x="4934" y="1457"/>
                  </a:lnTo>
                  <a:lnTo>
                    <a:pt x="4953" y="1511"/>
                  </a:lnTo>
                  <a:lnTo>
                    <a:pt x="4963" y="1539"/>
                  </a:lnTo>
                  <a:lnTo>
                    <a:pt x="4973" y="1566"/>
                  </a:lnTo>
                  <a:lnTo>
                    <a:pt x="4982" y="1593"/>
                  </a:lnTo>
                  <a:lnTo>
                    <a:pt x="4990" y="1620"/>
                  </a:lnTo>
                  <a:lnTo>
                    <a:pt x="5006" y="1676"/>
                  </a:lnTo>
                  <a:lnTo>
                    <a:pt x="5014" y="1704"/>
                  </a:lnTo>
                  <a:lnTo>
                    <a:pt x="5022" y="1732"/>
                  </a:lnTo>
                  <a:lnTo>
                    <a:pt x="5029" y="1760"/>
                  </a:lnTo>
                  <a:lnTo>
                    <a:pt x="5035" y="1788"/>
                  </a:lnTo>
                  <a:lnTo>
                    <a:pt x="5041" y="1817"/>
                  </a:lnTo>
                  <a:lnTo>
                    <a:pt x="5047" y="1845"/>
                  </a:lnTo>
                  <a:lnTo>
                    <a:pt x="5052" y="1874"/>
                  </a:lnTo>
                  <a:lnTo>
                    <a:pt x="5057" y="1902"/>
                  </a:lnTo>
                  <a:lnTo>
                    <a:pt x="5062" y="1931"/>
                  </a:lnTo>
                  <a:lnTo>
                    <a:pt x="5066" y="1959"/>
                  </a:lnTo>
                  <a:lnTo>
                    <a:pt x="5075" y="2017"/>
                  </a:lnTo>
                  <a:lnTo>
                    <a:pt x="5078" y="2047"/>
                  </a:lnTo>
                  <a:lnTo>
                    <a:pt x="5081" y="2076"/>
                  </a:lnTo>
                  <a:lnTo>
                    <a:pt x="5084" y="2105"/>
                  </a:lnTo>
                  <a:lnTo>
                    <a:pt x="5086" y="2135"/>
                  </a:lnTo>
                  <a:lnTo>
                    <a:pt x="5088" y="2164"/>
                  </a:lnTo>
                  <a:lnTo>
                    <a:pt x="5089" y="2194"/>
                  </a:lnTo>
                  <a:lnTo>
                    <a:pt x="5091" y="2223"/>
                  </a:lnTo>
                  <a:lnTo>
                    <a:pt x="5091" y="2253"/>
                  </a:lnTo>
                  <a:lnTo>
                    <a:pt x="5092" y="2292"/>
                  </a:lnTo>
                  <a:lnTo>
                    <a:pt x="5092" y="2330"/>
                  </a:lnTo>
                  <a:lnTo>
                    <a:pt x="5091" y="2369"/>
                  </a:lnTo>
                  <a:lnTo>
                    <a:pt x="5089" y="2408"/>
                  </a:lnTo>
                  <a:lnTo>
                    <a:pt x="5087" y="2445"/>
                  </a:lnTo>
                  <a:lnTo>
                    <a:pt x="5085" y="2484"/>
                  </a:lnTo>
                  <a:lnTo>
                    <a:pt x="5081" y="2522"/>
                  </a:lnTo>
                  <a:lnTo>
                    <a:pt x="5077" y="2560"/>
                  </a:lnTo>
                  <a:lnTo>
                    <a:pt x="5073" y="2598"/>
                  </a:lnTo>
                  <a:lnTo>
                    <a:pt x="5067" y="2636"/>
                  </a:lnTo>
                  <a:lnTo>
                    <a:pt x="5061" y="2673"/>
                  </a:lnTo>
                  <a:lnTo>
                    <a:pt x="5054" y="2710"/>
                  </a:lnTo>
                  <a:lnTo>
                    <a:pt x="5047" y="2748"/>
                  </a:lnTo>
                  <a:lnTo>
                    <a:pt x="5040" y="2785"/>
                  </a:lnTo>
                  <a:lnTo>
                    <a:pt x="5032" y="2821"/>
                  </a:lnTo>
                  <a:lnTo>
                    <a:pt x="5023" y="2858"/>
                  </a:lnTo>
                  <a:lnTo>
                    <a:pt x="5013" y="2895"/>
                  </a:lnTo>
                  <a:lnTo>
                    <a:pt x="5003" y="2931"/>
                  </a:lnTo>
                  <a:lnTo>
                    <a:pt x="4992" y="2968"/>
                  </a:lnTo>
                  <a:lnTo>
                    <a:pt x="4981" y="3004"/>
                  </a:lnTo>
                  <a:lnTo>
                    <a:pt x="4970" y="3039"/>
                  </a:lnTo>
                  <a:lnTo>
                    <a:pt x="4956" y="3075"/>
                  </a:lnTo>
                  <a:lnTo>
                    <a:pt x="4944" y="3111"/>
                  </a:lnTo>
                  <a:lnTo>
                    <a:pt x="4930" y="3145"/>
                  </a:lnTo>
                  <a:lnTo>
                    <a:pt x="4917" y="3180"/>
                  </a:lnTo>
                  <a:lnTo>
                    <a:pt x="4901" y="3215"/>
                  </a:lnTo>
                  <a:lnTo>
                    <a:pt x="4886" y="3249"/>
                  </a:lnTo>
                  <a:lnTo>
                    <a:pt x="4871" y="3283"/>
                  </a:lnTo>
                  <a:lnTo>
                    <a:pt x="4854" y="3317"/>
                  </a:lnTo>
                  <a:lnTo>
                    <a:pt x="4837" y="3350"/>
                  </a:lnTo>
                  <a:lnTo>
                    <a:pt x="4820" y="3384"/>
                  </a:lnTo>
                  <a:lnTo>
                    <a:pt x="4801" y="3417"/>
                  </a:lnTo>
                  <a:lnTo>
                    <a:pt x="4783" y="3449"/>
                  </a:lnTo>
                  <a:lnTo>
                    <a:pt x="4765" y="3482"/>
                  </a:lnTo>
                  <a:lnTo>
                    <a:pt x="4744" y="3514"/>
                  </a:lnTo>
                  <a:lnTo>
                    <a:pt x="4725" y="3546"/>
                  </a:lnTo>
                  <a:lnTo>
                    <a:pt x="4705" y="3578"/>
                  </a:lnTo>
                  <a:lnTo>
                    <a:pt x="4683" y="3608"/>
                  </a:lnTo>
                  <a:lnTo>
                    <a:pt x="4662" y="3639"/>
                  </a:lnTo>
                  <a:lnTo>
                    <a:pt x="4639" y="3669"/>
                  </a:lnTo>
                  <a:lnTo>
                    <a:pt x="4617" y="3700"/>
                  </a:lnTo>
                  <a:lnTo>
                    <a:pt x="4594" y="3729"/>
                  </a:lnTo>
                  <a:lnTo>
                    <a:pt x="4570" y="3759"/>
                  </a:lnTo>
                  <a:lnTo>
                    <a:pt x="4546" y="3787"/>
                  </a:lnTo>
                  <a:lnTo>
                    <a:pt x="4521" y="3816"/>
                  </a:lnTo>
                  <a:lnTo>
                    <a:pt x="4496" y="3844"/>
                  </a:lnTo>
                  <a:lnTo>
                    <a:pt x="4470" y="3872"/>
                  </a:lnTo>
                  <a:lnTo>
                    <a:pt x="4445" y="3899"/>
                  </a:lnTo>
                  <a:lnTo>
                    <a:pt x="4418" y="3927"/>
                  </a:lnTo>
                  <a:lnTo>
                    <a:pt x="4391" y="3954"/>
                  </a:lnTo>
                  <a:lnTo>
                    <a:pt x="4363" y="3980"/>
                  </a:lnTo>
                  <a:lnTo>
                    <a:pt x="4336" y="4005"/>
                  </a:lnTo>
                  <a:lnTo>
                    <a:pt x="4307" y="4031"/>
                  </a:lnTo>
                  <a:lnTo>
                    <a:pt x="4279" y="4055"/>
                  </a:lnTo>
                  <a:lnTo>
                    <a:pt x="4249" y="4080"/>
                  </a:lnTo>
                  <a:lnTo>
                    <a:pt x="4220" y="4104"/>
                  </a:lnTo>
                  <a:lnTo>
                    <a:pt x="4190" y="4128"/>
                  </a:lnTo>
                  <a:lnTo>
                    <a:pt x="4160" y="4150"/>
                  </a:lnTo>
                  <a:lnTo>
                    <a:pt x="4128" y="4174"/>
                  </a:lnTo>
                  <a:lnTo>
                    <a:pt x="4096" y="4195"/>
                  </a:lnTo>
                  <a:lnTo>
                    <a:pt x="4065" y="4216"/>
                  </a:lnTo>
                  <a:lnTo>
                    <a:pt x="4032" y="4238"/>
                  </a:lnTo>
                  <a:lnTo>
                    <a:pt x="4000" y="4258"/>
                  </a:lnTo>
                  <a:lnTo>
                    <a:pt x="3967" y="4279"/>
                  </a:lnTo>
                  <a:lnTo>
                    <a:pt x="3951" y="4288"/>
                  </a:lnTo>
                  <a:lnTo>
                    <a:pt x="3934" y="4296"/>
                  </a:lnTo>
                  <a:lnTo>
                    <a:pt x="3918" y="4304"/>
                  </a:lnTo>
                  <a:lnTo>
                    <a:pt x="3902" y="4311"/>
                  </a:lnTo>
                  <a:lnTo>
                    <a:pt x="3885" y="4318"/>
                  </a:lnTo>
                  <a:lnTo>
                    <a:pt x="3869" y="4324"/>
                  </a:lnTo>
                  <a:lnTo>
                    <a:pt x="3852" y="4329"/>
                  </a:lnTo>
                  <a:lnTo>
                    <a:pt x="3836" y="4335"/>
                  </a:lnTo>
                  <a:lnTo>
                    <a:pt x="3818" y="4339"/>
                  </a:lnTo>
                  <a:lnTo>
                    <a:pt x="3801" y="4343"/>
                  </a:lnTo>
                  <a:lnTo>
                    <a:pt x="3784" y="4346"/>
                  </a:lnTo>
                  <a:lnTo>
                    <a:pt x="3766" y="4349"/>
                  </a:lnTo>
                  <a:lnTo>
                    <a:pt x="3749" y="4350"/>
                  </a:lnTo>
                  <a:lnTo>
                    <a:pt x="3732" y="4352"/>
                  </a:lnTo>
                  <a:lnTo>
                    <a:pt x="3714" y="4353"/>
                  </a:lnTo>
                  <a:lnTo>
                    <a:pt x="3697" y="4353"/>
                  </a:lnTo>
                  <a:lnTo>
                    <a:pt x="3682" y="4353"/>
                  </a:lnTo>
                  <a:lnTo>
                    <a:pt x="3665" y="4352"/>
                  </a:lnTo>
                  <a:lnTo>
                    <a:pt x="3649" y="4351"/>
                  </a:lnTo>
                  <a:lnTo>
                    <a:pt x="3633" y="4349"/>
                  </a:lnTo>
                  <a:lnTo>
                    <a:pt x="3616" y="4347"/>
                  </a:lnTo>
                  <a:lnTo>
                    <a:pt x="3601" y="4344"/>
                  </a:lnTo>
                  <a:lnTo>
                    <a:pt x="3585" y="4341"/>
                  </a:lnTo>
                  <a:lnTo>
                    <a:pt x="3570" y="4338"/>
                  </a:lnTo>
                  <a:lnTo>
                    <a:pt x="3554" y="4334"/>
                  </a:lnTo>
                  <a:lnTo>
                    <a:pt x="3538" y="4328"/>
                  </a:lnTo>
                  <a:lnTo>
                    <a:pt x="3523" y="4323"/>
                  </a:lnTo>
                  <a:lnTo>
                    <a:pt x="3507" y="4318"/>
                  </a:lnTo>
                  <a:lnTo>
                    <a:pt x="3493" y="4312"/>
                  </a:lnTo>
                  <a:lnTo>
                    <a:pt x="3478" y="4306"/>
                  </a:lnTo>
                  <a:lnTo>
                    <a:pt x="3464" y="4299"/>
                  </a:lnTo>
                  <a:lnTo>
                    <a:pt x="3448" y="4292"/>
                  </a:lnTo>
                  <a:lnTo>
                    <a:pt x="3434" y="4284"/>
                  </a:lnTo>
                  <a:lnTo>
                    <a:pt x="3420" y="4275"/>
                  </a:lnTo>
                  <a:lnTo>
                    <a:pt x="3407" y="4266"/>
                  </a:lnTo>
                  <a:lnTo>
                    <a:pt x="3392" y="4257"/>
                  </a:lnTo>
                  <a:lnTo>
                    <a:pt x="3379" y="4248"/>
                  </a:lnTo>
                  <a:lnTo>
                    <a:pt x="3366" y="4238"/>
                  </a:lnTo>
                  <a:lnTo>
                    <a:pt x="3354" y="4228"/>
                  </a:lnTo>
                  <a:lnTo>
                    <a:pt x="3340" y="4216"/>
                  </a:lnTo>
                  <a:lnTo>
                    <a:pt x="3328" y="4205"/>
                  </a:lnTo>
                  <a:lnTo>
                    <a:pt x="3317" y="4193"/>
                  </a:lnTo>
                  <a:lnTo>
                    <a:pt x="3305" y="4182"/>
                  </a:lnTo>
                  <a:lnTo>
                    <a:pt x="3293" y="4169"/>
                  </a:lnTo>
                  <a:lnTo>
                    <a:pt x="3282" y="4155"/>
                  </a:lnTo>
                  <a:lnTo>
                    <a:pt x="3272" y="4142"/>
                  </a:lnTo>
                  <a:lnTo>
                    <a:pt x="3262" y="4129"/>
                  </a:lnTo>
                  <a:lnTo>
                    <a:pt x="3252" y="4114"/>
                  </a:lnTo>
                  <a:lnTo>
                    <a:pt x="2772" y="3413"/>
                  </a:lnTo>
                  <a:lnTo>
                    <a:pt x="2734" y="3415"/>
                  </a:lnTo>
                  <a:lnTo>
                    <a:pt x="2697" y="3418"/>
                  </a:lnTo>
                  <a:lnTo>
                    <a:pt x="2661" y="3420"/>
                  </a:lnTo>
                  <a:lnTo>
                    <a:pt x="2626" y="3422"/>
                  </a:lnTo>
                  <a:lnTo>
                    <a:pt x="2559" y="3424"/>
                  </a:lnTo>
                  <a:lnTo>
                    <a:pt x="2526" y="3424"/>
                  </a:lnTo>
                  <a:lnTo>
                    <a:pt x="2496" y="3424"/>
                  </a:lnTo>
                  <a:lnTo>
                    <a:pt x="2441" y="3424"/>
                  </a:lnTo>
                  <a:lnTo>
                    <a:pt x="2392" y="3423"/>
                  </a:lnTo>
                  <a:lnTo>
                    <a:pt x="2350" y="3422"/>
                  </a:lnTo>
                  <a:lnTo>
                    <a:pt x="2314" y="3420"/>
                  </a:lnTo>
                  <a:lnTo>
                    <a:pt x="2222" y="3862"/>
                  </a:lnTo>
                  <a:lnTo>
                    <a:pt x="2129" y="4305"/>
                  </a:lnTo>
                  <a:lnTo>
                    <a:pt x="1805" y="4237"/>
                  </a:lnTo>
                  <a:lnTo>
                    <a:pt x="1912" y="3725"/>
                  </a:lnTo>
                  <a:lnTo>
                    <a:pt x="2019" y="3214"/>
                  </a:lnTo>
                  <a:lnTo>
                    <a:pt x="2126" y="2702"/>
                  </a:lnTo>
                  <a:lnTo>
                    <a:pt x="2233" y="2192"/>
                  </a:lnTo>
                  <a:lnTo>
                    <a:pt x="2187" y="2199"/>
                  </a:lnTo>
                  <a:lnTo>
                    <a:pt x="2142" y="2205"/>
                  </a:lnTo>
                  <a:lnTo>
                    <a:pt x="2096" y="2210"/>
                  </a:lnTo>
                  <a:lnTo>
                    <a:pt x="2050" y="2213"/>
                  </a:lnTo>
                  <a:lnTo>
                    <a:pt x="2011" y="2216"/>
                  </a:lnTo>
                  <a:lnTo>
                    <a:pt x="1971" y="2217"/>
                  </a:lnTo>
                  <a:lnTo>
                    <a:pt x="1931" y="2218"/>
                  </a:lnTo>
                  <a:lnTo>
                    <a:pt x="1891" y="2218"/>
                  </a:lnTo>
                  <a:lnTo>
                    <a:pt x="1857" y="2218"/>
                  </a:lnTo>
                  <a:lnTo>
                    <a:pt x="1823" y="2217"/>
                  </a:lnTo>
                  <a:lnTo>
                    <a:pt x="1789" y="2216"/>
                  </a:lnTo>
                  <a:lnTo>
                    <a:pt x="1754" y="2214"/>
                  </a:lnTo>
                  <a:lnTo>
                    <a:pt x="1720" y="2212"/>
                  </a:lnTo>
                  <a:lnTo>
                    <a:pt x="1686" y="2210"/>
                  </a:lnTo>
                  <a:lnTo>
                    <a:pt x="1618" y="2203"/>
                  </a:lnTo>
                  <a:lnTo>
                    <a:pt x="1585" y="2199"/>
                  </a:lnTo>
                  <a:lnTo>
                    <a:pt x="1551" y="2194"/>
                  </a:lnTo>
                  <a:lnTo>
                    <a:pt x="1518" y="2189"/>
                  </a:lnTo>
                  <a:lnTo>
                    <a:pt x="1485" y="2183"/>
                  </a:lnTo>
                  <a:lnTo>
                    <a:pt x="1451" y="2176"/>
                  </a:lnTo>
                  <a:lnTo>
                    <a:pt x="1419" y="2170"/>
                  </a:lnTo>
                  <a:lnTo>
                    <a:pt x="1385" y="2163"/>
                  </a:lnTo>
                  <a:lnTo>
                    <a:pt x="1352" y="2155"/>
                  </a:lnTo>
                  <a:lnTo>
                    <a:pt x="1320" y="2147"/>
                  </a:lnTo>
                  <a:lnTo>
                    <a:pt x="1287" y="2139"/>
                  </a:lnTo>
                  <a:lnTo>
                    <a:pt x="1256" y="2130"/>
                  </a:lnTo>
                  <a:lnTo>
                    <a:pt x="1223" y="2120"/>
                  </a:lnTo>
                  <a:lnTo>
                    <a:pt x="1191" y="2110"/>
                  </a:lnTo>
                  <a:lnTo>
                    <a:pt x="1160" y="2100"/>
                  </a:lnTo>
                  <a:lnTo>
                    <a:pt x="1128" y="2089"/>
                  </a:lnTo>
                  <a:lnTo>
                    <a:pt x="1097" y="2078"/>
                  </a:lnTo>
                  <a:lnTo>
                    <a:pt x="1065" y="2065"/>
                  </a:lnTo>
                  <a:lnTo>
                    <a:pt x="1035" y="2053"/>
                  </a:lnTo>
                  <a:lnTo>
                    <a:pt x="1003" y="2041"/>
                  </a:lnTo>
                  <a:lnTo>
                    <a:pt x="972" y="2028"/>
                  </a:lnTo>
                  <a:lnTo>
                    <a:pt x="942" y="2014"/>
                  </a:lnTo>
                  <a:lnTo>
                    <a:pt x="912" y="2000"/>
                  </a:lnTo>
                  <a:lnTo>
                    <a:pt x="882" y="1986"/>
                  </a:lnTo>
                  <a:lnTo>
                    <a:pt x="852" y="1971"/>
                  </a:lnTo>
                  <a:lnTo>
                    <a:pt x="849" y="1992"/>
                  </a:lnTo>
                  <a:lnTo>
                    <a:pt x="845" y="2012"/>
                  </a:lnTo>
                  <a:lnTo>
                    <a:pt x="839" y="2054"/>
                  </a:lnTo>
                  <a:lnTo>
                    <a:pt x="834" y="2096"/>
                  </a:lnTo>
                  <a:lnTo>
                    <a:pt x="830" y="2138"/>
                  </a:lnTo>
                  <a:lnTo>
                    <a:pt x="826" y="2181"/>
                  </a:lnTo>
                  <a:lnTo>
                    <a:pt x="824" y="2222"/>
                  </a:lnTo>
                  <a:lnTo>
                    <a:pt x="823" y="2265"/>
                  </a:lnTo>
                  <a:lnTo>
                    <a:pt x="822" y="2286"/>
                  </a:lnTo>
                  <a:lnTo>
                    <a:pt x="822" y="2308"/>
                  </a:lnTo>
                  <a:lnTo>
                    <a:pt x="822" y="2336"/>
                  </a:lnTo>
                  <a:lnTo>
                    <a:pt x="823" y="2364"/>
                  </a:lnTo>
                  <a:lnTo>
                    <a:pt x="824" y="2392"/>
                  </a:lnTo>
                  <a:lnTo>
                    <a:pt x="826" y="2420"/>
                  </a:lnTo>
                  <a:lnTo>
                    <a:pt x="828" y="2447"/>
                  </a:lnTo>
                  <a:lnTo>
                    <a:pt x="830" y="2475"/>
                  </a:lnTo>
                  <a:lnTo>
                    <a:pt x="832" y="2504"/>
                  </a:lnTo>
                  <a:lnTo>
                    <a:pt x="835" y="2531"/>
                  </a:lnTo>
                  <a:lnTo>
                    <a:pt x="839" y="2559"/>
                  </a:lnTo>
                  <a:lnTo>
                    <a:pt x="842" y="2585"/>
                  </a:lnTo>
                  <a:lnTo>
                    <a:pt x="846" y="2613"/>
                  </a:lnTo>
                  <a:lnTo>
                    <a:pt x="851" y="2640"/>
                  </a:lnTo>
                  <a:lnTo>
                    <a:pt x="856" y="2668"/>
                  </a:lnTo>
                  <a:lnTo>
                    <a:pt x="861" y="2694"/>
                  </a:lnTo>
                  <a:lnTo>
                    <a:pt x="866" y="2721"/>
                  </a:lnTo>
                  <a:lnTo>
                    <a:pt x="873" y="2748"/>
                  </a:lnTo>
                  <a:lnTo>
                    <a:pt x="879" y="2775"/>
                  </a:lnTo>
                  <a:lnTo>
                    <a:pt x="886" y="2801"/>
                  </a:lnTo>
                  <a:lnTo>
                    <a:pt x="900" y="2854"/>
                  </a:lnTo>
                  <a:lnTo>
                    <a:pt x="908" y="2880"/>
                  </a:lnTo>
                  <a:lnTo>
                    <a:pt x="916" y="2906"/>
                  </a:lnTo>
                  <a:lnTo>
                    <a:pt x="934" y="2958"/>
                  </a:lnTo>
                  <a:lnTo>
                    <a:pt x="943" y="2983"/>
                  </a:lnTo>
                  <a:lnTo>
                    <a:pt x="953" y="3009"/>
                  </a:lnTo>
                  <a:lnTo>
                    <a:pt x="962" y="3034"/>
                  </a:lnTo>
                  <a:lnTo>
                    <a:pt x="973" y="3060"/>
                  </a:lnTo>
                  <a:lnTo>
                    <a:pt x="984" y="3084"/>
                  </a:lnTo>
                  <a:lnTo>
                    <a:pt x="995" y="3110"/>
                  </a:lnTo>
                  <a:lnTo>
                    <a:pt x="1006" y="3134"/>
                  </a:lnTo>
                  <a:lnTo>
                    <a:pt x="1017" y="3159"/>
                  </a:lnTo>
                  <a:lnTo>
                    <a:pt x="1029" y="3183"/>
                  </a:lnTo>
                  <a:lnTo>
                    <a:pt x="1042" y="3208"/>
                  </a:lnTo>
                  <a:lnTo>
                    <a:pt x="1055" y="3231"/>
                  </a:lnTo>
                  <a:lnTo>
                    <a:pt x="1068" y="3256"/>
                  </a:lnTo>
                  <a:lnTo>
                    <a:pt x="1095" y="3302"/>
                  </a:lnTo>
                  <a:lnTo>
                    <a:pt x="1109" y="3326"/>
                  </a:lnTo>
                  <a:lnTo>
                    <a:pt x="1123" y="3349"/>
                  </a:lnTo>
                  <a:lnTo>
                    <a:pt x="1153" y="3395"/>
                  </a:lnTo>
                  <a:lnTo>
                    <a:pt x="1184" y="3440"/>
                  </a:lnTo>
                  <a:lnTo>
                    <a:pt x="1200" y="3462"/>
                  </a:lnTo>
                  <a:lnTo>
                    <a:pt x="1216" y="3484"/>
                  </a:lnTo>
                  <a:lnTo>
                    <a:pt x="1233" y="3506"/>
                  </a:lnTo>
                  <a:lnTo>
                    <a:pt x="1250" y="3528"/>
                  </a:lnTo>
                  <a:lnTo>
                    <a:pt x="1267" y="3549"/>
                  </a:lnTo>
                  <a:lnTo>
                    <a:pt x="1285" y="3569"/>
                  </a:lnTo>
                  <a:lnTo>
                    <a:pt x="1303" y="3591"/>
                  </a:lnTo>
                  <a:lnTo>
                    <a:pt x="1321" y="3611"/>
                  </a:lnTo>
                  <a:lnTo>
                    <a:pt x="1339" y="3632"/>
                  </a:lnTo>
                  <a:lnTo>
                    <a:pt x="1359" y="3652"/>
                  </a:lnTo>
                  <a:lnTo>
                    <a:pt x="1396" y="3692"/>
                  </a:lnTo>
                  <a:lnTo>
                    <a:pt x="1417" y="3711"/>
                  </a:lnTo>
                  <a:lnTo>
                    <a:pt x="1437" y="3730"/>
                  </a:lnTo>
                  <a:lnTo>
                    <a:pt x="1456" y="3750"/>
                  </a:lnTo>
                  <a:lnTo>
                    <a:pt x="1478" y="3768"/>
                  </a:lnTo>
                  <a:lnTo>
                    <a:pt x="1498" y="3786"/>
                  </a:lnTo>
                  <a:lnTo>
                    <a:pt x="1520" y="3805"/>
                  </a:lnTo>
                  <a:lnTo>
                    <a:pt x="1563" y="3840"/>
                  </a:lnTo>
                  <a:lnTo>
                    <a:pt x="1357" y="4099"/>
                  </a:lnTo>
                  <a:lnTo>
                    <a:pt x="1306" y="4057"/>
                  </a:lnTo>
                  <a:lnTo>
                    <a:pt x="1281" y="4036"/>
                  </a:lnTo>
                  <a:lnTo>
                    <a:pt x="1257" y="4015"/>
                  </a:lnTo>
                  <a:lnTo>
                    <a:pt x="1232" y="3992"/>
                  </a:lnTo>
                  <a:lnTo>
                    <a:pt x="1209" y="3971"/>
                  </a:lnTo>
                  <a:lnTo>
                    <a:pt x="1185" y="3948"/>
                  </a:lnTo>
                  <a:lnTo>
                    <a:pt x="1162" y="3925"/>
                  </a:lnTo>
                  <a:lnTo>
                    <a:pt x="1140" y="3903"/>
                  </a:lnTo>
                  <a:lnTo>
                    <a:pt x="1117" y="3879"/>
                  </a:lnTo>
                  <a:lnTo>
                    <a:pt x="1095" y="3856"/>
                  </a:lnTo>
                  <a:lnTo>
                    <a:pt x="1073" y="3831"/>
                  </a:lnTo>
                  <a:lnTo>
                    <a:pt x="1032" y="3783"/>
                  </a:lnTo>
                  <a:lnTo>
                    <a:pt x="1011" y="3758"/>
                  </a:lnTo>
                  <a:lnTo>
                    <a:pt x="991" y="3733"/>
                  </a:lnTo>
                  <a:lnTo>
                    <a:pt x="970" y="3708"/>
                  </a:lnTo>
                  <a:lnTo>
                    <a:pt x="951" y="3682"/>
                  </a:lnTo>
                  <a:lnTo>
                    <a:pt x="933" y="3657"/>
                  </a:lnTo>
                  <a:lnTo>
                    <a:pt x="913" y="3632"/>
                  </a:lnTo>
                  <a:lnTo>
                    <a:pt x="895" y="3605"/>
                  </a:lnTo>
                  <a:lnTo>
                    <a:pt x="878" y="3579"/>
                  </a:lnTo>
                  <a:lnTo>
                    <a:pt x="860" y="3552"/>
                  </a:lnTo>
                  <a:lnTo>
                    <a:pt x="843" y="3526"/>
                  </a:lnTo>
                  <a:lnTo>
                    <a:pt x="826" y="3498"/>
                  </a:lnTo>
                  <a:lnTo>
                    <a:pt x="809" y="3471"/>
                  </a:lnTo>
                  <a:lnTo>
                    <a:pt x="793" y="3443"/>
                  </a:lnTo>
                  <a:lnTo>
                    <a:pt x="778" y="3415"/>
                  </a:lnTo>
                  <a:lnTo>
                    <a:pt x="763" y="3388"/>
                  </a:lnTo>
                  <a:lnTo>
                    <a:pt x="748" y="3359"/>
                  </a:lnTo>
                  <a:lnTo>
                    <a:pt x="733" y="3331"/>
                  </a:lnTo>
                  <a:lnTo>
                    <a:pt x="720" y="3302"/>
                  </a:lnTo>
                  <a:lnTo>
                    <a:pt x="692" y="3245"/>
                  </a:lnTo>
                  <a:lnTo>
                    <a:pt x="680" y="3216"/>
                  </a:lnTo>
                  <a:lnTo>
                    <a:pt x="668" y="3187"/>
                  </a:lnTo>
                  <a:lnTo>
                    <a:pt x="656" y="3158"/>
                  </a:lnTo>
                  <a:lnTo>
                    <a:pt x="643" y="3128"/>
                  </a:lnTo>
                  <a:lnTo>
                    <a:pt x="632" y="3098"/>
                  </a:lnTo>
                  <a:lnTo>
                    <a:pt x="622" y="3068"/>
                  </a:lnTo>
                  <a:lnTo>
                    <a:pt x="611" y="3038"/>
                  </a:lnTo>
                  <a:lnTo>
                    <a:pt x="602" y="3008"/>
                  </a:lnTo>
                  <a:lnTo>
                    <a:pt x="591" y="2977"/>
                  </a:lnTo>
                  <a:lnTo>
                    <a:pt x="582" y="2947"/>
                  </a:lnTo>
                  <a:lnTo>
                    <a:pt x="574" y="2916"/>
                  </a:lnTo>
                  <a:lnTo>
                    <a:pt x="566" y="2886"/>
                  </a:lnTo>
                  <a:lnTo>
                    <a:pt x="558" y="2854"/>
                  </a:lnTo>
                  <a:lnTo>
                    <a:pt x="551" y="2823"/>
                  </a:lnTo>
                  <a:lnTo>
                    <a:pt x="543" y="2792"/>
                  </a:lnTo>
                  <a:lnTo>
                    <a:pt x="536" y="2760"/>
                  </a:lnTo>
                  <a:lnTo>
                    <a:pt x="530" y="2729"/>
                  </a:lnTo>
                  <a:lnTo>
                    <a:pt x="525" y="2697"/>
                  </a:lnTo>
                  <a:lnTo>
                    <a:pt x="519" y="2666"/>
                  </a:lnTo>
                  <a:lnTo>
                    <a:pt x="515" y="2634"/>
                  </a:lnTo>
                  <a:lnTo>
                    <a:pt x="507" y="2570"/>
                  </a:lnTo>
                  <a:lnTo>
                    <a:pt x="503" y="2537"/>
                  </a:lnTo>
                  <a:lnTo>
                    <a:pt x="500" y="2505"/>
                  </a:lnTo>
                  <a:lnTo>
                    <a:pt x="497" y="2473"/>
                  </a:lnTo>
                  <a:lnTo>
                    <a:pt x="495" y="2440"/>
                  </a:lnTo>
                  <a:lnTo>
                    <a:pt x="494" y="2408"/>
                  </a:lnTo>
                  <a:lnTo>
                    <a:pt x="491" y="2375"/>
                  </a:lnTo>
                  <a:lnTo>
                    <a:pt x="491" y="2343"/>
                  </a:lnTo>
                  <a:lnTo>
                    <a:pt x="490" y="2310"/>
                  </a:lnTo>
                  <a:lnTo>
                    <a:pt x="491" y="2243"/>
                  </a:lnTo>
                  <a:lnTo>
                    <a:pt x="493" y="2210"/>
                  </a:lnTo>
                  <a:lnTo>
                    <a:pt x="495" y="2176"/>
                  </a:lnTo>
                  <a:lnTo>
                    <a:pt x="497" y="2144"/>
                  </a:lnTo>
                  <a:lnTo>
                    <a:pt x="500" y="2111"/>
                  </a:lnTo>
                  <a:lnTo>
                    <a:pt x="503" y="2078"/>
                  </a:lnTo>
                  <a:lnTo>
                    <a:pt x="507" y="2045"/>
                  </a:lnTo>
                  <a:lnTo>
                    <a:pt x="511" y="2013"/>
                  </a:lnTo>
                  <a:lnTo>
                    <a:pt x="516" y="1981"/>
                  </a:lnTo>
                  <a:lnTo>
                    <a:pt x="521" y="1948"/>
                  </a:lnTo>
                  <a:lnTo>
                    <a:pt x="526" y="1916"/>
                  </a:lnTo>
                  <a:lnTo>
                    <a:pt x="532" y="1884"/>
                  </a:lnTo>
                  <a:lnTo>
                    <a:pt x="539" y="1852"/>
                  </a:lnTo>
                  <a:lnTo>
                    <a:pt x="547" y="1821"/>
                  </a:lnTo>
                  <a:lnTo>
                    <a:pt x="554" y="1788"/>
                  </a:lnTo>
                  <a:lnTo>
                    <a:pt x="533" y="1774"/>
                  </a:lnTo>
                  <a:lnTo>
                    <a:pt x="514" y="1760"/>
                  </a:lnTo>
                  <a:lnTo>
                    <a:pt x="495" y="1745"/>
                  </a:lnTo>
                  <a:lnTo>
                    <a:pt x="475" y="1730"/>
                  </a:lnTo>
                  <a:lnTo>
                    <a:pt x="437" y="1700"/>
                  </a:lnTo>
                  <a:lnTo>
                    <a:pt x="418" y="1683"/>
                  </a:lnTo>
                  <a:lnTo>
                    <a:pt x="400" y="1668"/>
                  </a:lnTo>
                  <a:lnTo>
                    <a:pt x="363" y="1635"/>
                  </a:lnTo>
                  <a:lnTo>
                    <a:pt x="326" y="1602"/>
                  </a:lnTo>
                  <a:lnTo>
                    <a:pt x="291" y="1568"/>
                  </a:lnTo>
                  <a:lnTo>
                    <a:pt x="255" y="1533"/>
                  </a:lnTo>
                  <a:lnTo>
                    <a:pt x="221" y="1498"/>
                  </a:lnTo>
                  <a:lnTo>
                    <a:pt x="204" y="1479"/>
                  </a:lnTo>
                  <a:lnTo>
                    <a:pt x="188" y="1461"/>
                  </a:lnTo>
                  <a:lnTo>
                    <a:pt x="171" y="1443"/>
                  </a:lnTo>
                  <a:lnTo>
                    <a:pt x="154" y="1423"/>
                  </a:lnTo>
                  <a:lnTo>
                    <a:pt x="138" y="1404"/>
                  </a:lnTo>
                  <a:lnTo>
                    <a:pt x="123" y="1386"/>
                  </a:lnTo>
                  <a:lnTo>
                    <a:pt x="91" y="1346"/>
                  </a:lnTo>
                  <a:lnTo>
                    <a:pt x="59" y="1306"/>
                  </a:lnTo>
                  <a:lnTo>
                    <a:pt x="30" y="1265"/>
                  </a:lnTo>
                  <a:lnTo>
                    <a:pt x="0" y="1225"/>
                  </a:lnTo>
                  <a:lnTo>
                    <a:pt x="272" y="1036"/>
                  </a:lnTo>
                  <a:lnTo>
                    <a:pt x="294" y="1066"/>
                  </a:lnTo>
                  <a:lnTo>
                    <a:pt x="315" y="1095"/>
                  </a:lnTo>
                  <a:lnTo>
                    <a:pt x="337" y="1124"/>
                  </a:lnTo>
                  <a:lnTo>
                    <a:pt x="359" y="1152"/>
                  </a:lnTo>
                  <a:lnTo>
                    <a:pt x="382" y="1180"/>
                  </a:lnTo>
                  <a:lnTo>
                    <a:pt x="405" y="1207"/>
                  </a:lnTo>
                  <a:lnTo>
                    <a:pt x="429" y="1234"/>
                  </a:lnTo>
                  <a:lnTo>
                    <a:pt x="453" y="1260"/>
                  </a:lnTo>
                  <a:lnTo>
                    <a:pt x="477" y="1286"/>
                  </a:lnTo>
                  <a:lnTo>
                    <a:pt x="502" y="1311"/>
                  </a:lnTo>
                  <a:lnTo>
                    <a:pt x="527" y="1336"/>
                  </a:lnTo>
                  <a:lnTo>
                    <a:pt x="553" y="1360"/>
                  </a:lnTo>
                  <a:lnTo>
                    <a:pt x="579" y="1385"/>
                  </a:lnTo>
                  <a:lnTo>
                    <a:pt x="606" y="1407"/>
                  </a:lnTo>
                  <a:lnTo>
                    <a:pt x="632" y="1431"/>
                  </a:lnTo>
                  <a:lnTo>
                    <a:pt x="660" y="1453"/>
                  </a:lnTo>
                  <a:lnTo>
                    <a:pt x="675" y="1415"/>
                  </a:lnTo>
                  <a:lnTo>
                    <a:pt x="691" y="1379"/>
                  </a:lnTo>
                  <a:lnTo>
                    <a:pt x="707" y="1342"/>
                  </a:lnTo>
                  <a:lnTo>
                    <a:pt x="725" y="1306"/>
                  </a:lnTo>
                  <a:lnTo>
                    <a:pt x="743" y="1271"/>
                  </a:lnTo>
                  <a:lnTo>
                    <a:pt x="761" y="1235"/>
                  </a:lnTo>
                  <a:lnTo>
                    <a:pt x="781" y="1199"/>
                  </a:lnTo>
                  <a:lnTo>
                    <a:pt x="801" y="1165"/>
                  </a:lnTo>
                  <a:lnTo>
                    <a:pt x="822" y="1131"/>
                  </a:lnTo>
                  <a:lnTo>
                    <a:pt x="843" y="1096"/>
                  </a:lnTo>
                  <a:lnTo>
                    <a:pt x="864" y="1063"/>
                  </a:lnTo>
                  <a:lnTo>
                    <a:pt x="886" y="1029"/>
                  </a:lnTo>
                  <a:lnTo>
                    <a:pt x="909" y="996"/>
                  </a:lnTo>
                  <a:lnTo>
                    <a:pt x="933" y="964"/>
                  </a:lnTo>
                  <a:lnTo>
                    <a:pt x="956" y="931"/>
                  </a:lnTo>
                  <a:lnTo>
                    <a:pt x="981" y="900"/>
                  </a:lnTo>
                  <a:lnTo>
                    <a:pt x="1005" y="868"/>
                  </a:lnTo>
                  <a:lnTo>
                    <a:pt x="1030" y="838"/>
                  </a:lnTo>
                  <a:lnTo>
                    <a:pt x="1056" y="807"/>
                  </a:lnTo>
                  <a:lnTo>
                    <a:pt x="1082" y="777"/>
                  </a:lnTo>
                  <a:lnTo>
                    <a:pt x="1110" y="748"/>
                  </a:lnTo>
                  <a:lnTo>
                    <a:pt x="1137" y="718"/>
                  </a:lnTo>
                  <a:lnTo>
                    <a:pt x="1165" y="690"/>
                  </a:lnTo>
                  <a:lnTo>
                    <a:pt x="1194" y="661"/>
                  </a:lnTo>
                  <a:lnTo>
                    <a:pt x="1222" y="634"/>
                  </a:lnTo>
                  <a:lnTo>
                    <a:pt x="1252" y="606"/>
                  </a:lnTo>
                  <a:lnTo>
                    <a:pt x="1281" y="580"/>
                  </a:lnTo>
                  <a:lnTo>
                    <a:pt x="1311" y="553"/>
                  </a:lnTo>
                  <a:lnTo>
                    <a:pt x="1341" y="528"/>
                  </a:lnTo>
                  <a:lnTo>
                    <a:pt x="1373" y="502"/>
                  </a:lnTo>
                  <a:lnTo>
                    <a:pt x="1404" y="478"/>
                  </a:lnTo>
                  <a:lnTo>
                    <a:pt x="1436" y="453"/>
                  </a:lnTo>
                  <a:lnTo>
                    <a:pt x="1469" y="430"/>
                  </a:lnTo>
                  <a:lnTo>
                    <a:pt x="1501" y="407"/>
                  </a:lnTo>
                  <a:lnTo>
                    <a:pt x="1534" y="384"/>
                  </a:lnTo>
                  <a:lnTo>
                    <a:pt x="1567" y="363"/>
                  </a:lnTo>
                  <a:lnTo>
                    <a:pt x="1601" y="340"/>
                  </a:lnTo>
                  <a:lnTo>
                    <a:pt x="1636" y="320"/>
                  </a:lnTo>
                  <a:lnTo>
                    <a:pt x="1670" y="300"/>
                  </a:lnTo>
                  <a:lnTo>
                    <a:pt x="1705" y="280"/>
                  </a:lnTo>
                  <a:lnTo>
                    <a:pt x="1741" y="261"/>
                  </a:lnTo>
                  <a:lnTo>
                    <a:pt x="1776" y="242"/>
                  </a:lnTo>
                  <a:lnTo>
                    <a:pt x="1812" y="224"/>
                  </a:lnTo>
                  <a:lnTo>
                    <a:pt x="1849" y="208"/>
                  </a:lnTo>
                  <a:lnTo>
                    <a:pt x="1885" y="190"/>
                  </a:lnTo>
                  <a:lnTo>
                    <a:pt x="1922" y="175"/>
                  </a:lnTo>
                  <a:lnTo>
                    <a:pt x="1960" y="160"/>
                  </a:lnTo>
                  <a:lnTo>
                    <a:pt x="1997" y="145"/>
                  </a:lnTo>
                  <a:lnTo>
                    <a:pt x="2035" y="130"/>
                  </a:lnTo>
                  <a:lnTo>
                    <a:pt x="2074" y="117"/>
                  </a:lnTo>
                  <a:lnTo>
                    <a:pt x="2112" y="105"/>
                  </a:lnTo>
                  <a:lnTo>
                    <a:pt x="2151" y="93"/>
                  </a:lnTo>
                  <a:lnTo>
                    <a:pt x="2190" y="81"/>
                  </a:lnTo>
                  <a:lnTo>
                    <a:pt x="2229" y="71"/>
                  </a:lnTo>
                  <a:lnTo>
                    <a:pt x="2268" y="61"/>
                  </a:lnTo>
                  <a:lnTo>
                    <a:pt x="2308" y="52"/>
                  </a:lnTo>
                  <a:lnTo>
                    <a:pt x="2349" y="44"/>
                  </a:lnTo>
                  <a:lnTo>
                    <a:pt x="2389" y="36"/>
                  </a:lnTo>
                  <a:lnTo>
                    <a:pt x="2429" y="28"/>
                  </a:lnTo>
                  <a:lnTo>
                    <a:pt x="2470" y="22"/>
                  </a:lnTo>
                  <a:lnTo>
                    <a:pt x="2511" y="17"/>
                  </a:lnTo>
                  <a:lnTo>
                    <a:pt x="2553" y="12"/>
                  </a:lnTo>
                  <a:lnTo>
                    <a:pt x="2593" y="8"/>
                  </a:lnTo>
                  <a:lnTo>
                    <a:pt x="2635" y="5"/>
                  </a:lnTo>
                  <a:lnTo>
                    <a:pt x="2694" y="2"/>
                  </a:lnTo>
                  <a:lnTo>
                    <a:pt x="2725" y="1"/>
                  </a:lnTo>
                  <a:lnTo>
                    <a:pt x="2754" y="0"/>
                  </a:lnTo>
                  <a:lnTo>
                    <a:pt x="2784" y="0"/>
                  </a:lnTo>
                  <a:lnTo>
                    <a:pt x="2814" y="0"/>
                  </a:lnTo>
                  <a:lnTo>
                    <a:pt x="2843" y="1"/>
                  </a:lnTo>
                  <a:lnTo>
                    <a:pt x="2873" y="1"/>
                  </a:lnTo>
                  <a:lnTo>
                    <a:pt x="2931" y="4"/>
                  </a:lnTo>
                  <a:lnTo>
                    <a:pt x="2960" y="6"/>
                  </a:lnTo>
                  <a:lnTo>
                    <a:pt x="2989" y="8"/>
                  </a:lnTo>
                  <a:lnTo>
                    <a:pt x="3018" y="11"/>
                  </a:lnTo>
                  <a:lnTo>
                    <a:pt x="3047" y="13"/>
                  </a:lnTo>
                  <a:lnTo>
                    <a:pt x="3076" y="17"/>
                  </a:lnTo>
                  <a:lnTo>
                    <a:pt x="3105" y="20"/>
                  </a:lnTo>
                  <a:lnTo>
                    <a:pt x="3134" y="24"/>
                  </a:lnTo>
                  <a:lnTo>
                    <a:pt x="3162" y="29"/>
                  </a:lnTo>
                  <a:lnTo>
                    <a:pt x="3192" y="34"/>
                  </a:lnTo>
                  <a:lnTo>
                    <a:pt x="3219" y="39"/>
                  </a:lnTo>
                  <a:lnTo>
                    <a:pt x="3276" y="50"/>
                  </a:lnTo>
                  <a:lnTo>
                    <a:pt x="3305" y="57"/>
                  </a:lnTo>
                  <a:lnTo>
                    <a:pt x="3332" y="63"/>
                  </a:lnTo>
                  <a:lnTo>
                    <a:pt x="3361" y="70"/>
                  </a:lnTo>
                  <a:lnTo>
                    <a:pt x="3388" y="77"/>
                  </a:lnTo>
                  <a:lnTo>
                    <a:pt x="3417" y="85"/>
                  </a:lnTo>
                  <a:lnTo>
                    <a:pt x="3444" y="93"/>
                  </a:lnTo>
                  <a:lnTo>
                    <a:pt x="3472" y="101"/>
                  </a:lnTo>
                  <a:lnTo>
                    <a:pt x="3499" y="110"/>
                  </a:lnTo>
                  <a:lnTo>
                    <a:pt x="3526" y="119"/>
                  </a:lnTo>
                  <a:lnTo>
                    <a:pt x="3553" y="128"/>
                  </a:lnTo>
                  <a:lnTo>
                    <a:pt x="3607" y="148"/>
                  </a:lnTo>
                  <a:lnTo>
                    <a:pt x="3635" y="158"/>
                  </a:lnTo>
                  <a:lnTo>
                    <a:pt x="3661" y="169"/>
                  </a:lnTo>
                  <a:lnTo>
                    <a:pt x="3688" y="180"/>
                  </a:lnTo>
                  <a:lnTo>
                    <a:pt x="3714" y="192"/>
                  </a:lnTo>
                  <a:lnTo>
                    <a:pt x="3741" y="203"/>
                  </a:lnTo>
                  <a:lnTo>
                    <a:pt x="3766" y="215"/>
                  </a:lnTo>
                  <a:lnTo>
                    <a:pt x="3818" y="240"/>
                  </a:lnTo>
                  <a:lnTo>
                    <a:pt x="3869" y="267"/>
                  </a:lnTo>
                  <a:lnTo>
                    <a:pt x="3920" y="294"/>
                  </a:lnTo>
                  <a:lnTo>
                    <a:pt x="3946" y="309"/>
                  </a:lnTo>
                  <a:lnTo>
                    <a:pt x="3970" y="324"/>
                  </a:lnTo>
                  <a:lnTo>
                    <a:pt x="3995" y="339"/>
                  </a:lnTo>
                  <a:lnTo>
                    <a:pt x="4020" y="355"/>
                  </a:lnTo>
                  <a:lnTo>
                    <a:pt x="4044" y="370"/>
                  </a:lnTo>
                  <a:lnTo>
                    <a:pt x="4068" y="386"/>
                  </a:lnTo>
                  <a:lnTo>
                    <a:pt x="4092" y="402"/>
                  </a:lnTo>
                  <a:lnTo>
                    <a:pt x="4117" y="420"/>
                  </a:lnTo>
                  <a:lnTo>
                    <a:pt x="4164" y="453"/>
                  </a:lnTo>
                  <a:lnTo>
                    <a:pt x="4211" y="489"/>
                  </a:lnTo>
                  <a:lnTo>
                    <a:pt x="4256" y="527"/>
                  </a:lnTo>
                  <a:lnTo>
                    <a:pt x="4301" y="564"/>
                  </a:lnTo>
                  <a:lnTo>
                    <a:pt x="4345" y="604"/>
                  </a:lnTo>
                  <a:close/>
                </a:path>
              </a:pathLst>
            </a:custGeom>
            <a:solidFill>
              <a:srgbClr val="8A78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4727575" y="2284413"/>
              <a:ext cx="2735263" cy="230187"/>
            </a:xfrm>
            <a:custGeom>
              <a:avLst/>
              <a:gdLst>
                <a:gd name="T0" fmla="*/ 10339 w 10339"/>
                <a:gd name="T1" fmla="*/ 870 h 870"/>
                <a:gd name="T2" fmla="*/ 9707 w 10339"/>
                <a:gd name="T3" fmla="*/ 870 h 870"/>
                <a:gd name="T4" fmla="*/ 9951 w 10339"/>
                <a:gd name="T5" fmla="*/ 216 h 870"/>
                <a:gd name="T6" fmla="*/ 489 w 10339"/>
                <a:gd name="T7" fmla="*/ 0 h 870"/>
                <a:gd name="T8" fmla="*/ 499 w 10339"/>
                <a:gd name="T9" fmla="*/ 870 h 870"/>
                <a:gd name="T10" fmla="*/ 0 w 10339"/>
                <a:gd name="T11" fmla="*/ 870 h 870"/>
                <a:gd name="T12" fmla="*/ 245 w 10339"/>
                <a:gd name="T13" fmla="*/ 327 h 870"/>
                <a:gd name="T14" fmla="*/ 1449 w 10339"/>
                <a:gd name="T15" fmla="*/ 516 h 870"/>
                <a:gd name="T16" fmla="*/ 1647 w 10339"/>
                <a:gd name="T17" fmla="*/ 435 h 870"/>
                <a:gd name="T18" fmla="*/ 1242 w 10339"/>
                <a:gd name="T19" fmla="*/ 727 h 870"/>
                <a:gd name="T20" fmla="*/ 1257 w 10339"/>
                <a:gd name="T21" fmla="*/ 0 h 870"/>
                <a:gd name="T22" fmla="*/ 2702 w 10339"/>
                <a:gd name="T23" fmla="*/ 637 h 870"/>
                <a:gd name="T24" fmla="*/ 2044 w 10339"/>
                <a:gd name="T25" fmla="*/ 0 h 870"/>
                <a:gd name="T26" fmla="*/ 3210 w 10339"/>
                <a:gd name="T27" fmla="*/ 226 h 870"/>
                <a:gd name="T28" fmla="*/ 3210 w 10339"/>
                <a:gd name="T29" fmla="*/ 547 h 870"/>
                <a:gd name="T30" fmla="*/ 2962 w 10339"/>
                <a:gd name="T31" fmla="*/ 870 h 870"/>
                <a:gd name="T32" fmla="*/ 4748 w 10339"/>
                <a:gd name="T33" fmla="*/ 0 h 870"/>
                <a:gd name="T34" fmla="*/ 4006 w 10339"/>
                <a:gd name="T35" fmla="*/ 435 h 870"/>
                <a:gd name="T36" fmla="*/ 4464 w 10339"/>
                <a:gd name="T37" fmla="*/ 0 h 870"/>
                <a:gd name="T38" fmla="*/ 5242 w 10339"/>
                <a:gd name="T39" fmla="*/ 277 h 870"/>
                <a:gd name="T40" fmla="*/ 5663 w 10339"/>
                <a:gd name="T41" fmla="*/ 870 h 870"/>
                <a:gd name="T42" fmla="*/ 5065 w 10339"/>
                <a:gd name="T43" fmla="*/ 870 h 870"/>
                <a:gd name="T44" fmla="*/ 6737 w 10339"/>
                <a:gd name="T45" fmla="*/ 0 h 870"/>
                <a:gd name="T46" fmla="*/ 6677 w 10339"/>
                <a:gd name="T47" fmla="*/ 870 h 870"/>
                <a:gd name="T48" fmla="*/ 6070 w 10339"/>
                <a:gd name="T49" fmla="*/ 313 h 870"/>
                <a:gd name="T50" fmla="*/ 5935 w 10339"/>
                <a:gd name="T51" fmla="*/ 0 h 870"/>
                <a:gd name="T52" fmla="*/ 7189 w 10339"/>
                <a:gd name="T53" fmla="*/ 0 h 870"/>
                <a:gd name="T54" fmla="*/ 7325 w 10339"/>
                <a:gd name="T55" fmla="*/ 365 h 870"/>
                <a:gd name="T56" fmla="*/ 7325 w 10339"/>
                <a:gd name="T57" fmla="*/ 742 h 870"/>
                <a:gd name="T58" fmla="*/ 7189 w 10339"/>
                <a:gd name="T59" fmla="*/ 435 h 870"/>
                <a:gd name="T60" fmla="*/ 8467 w 10339"/>
                <a:gd name="T61" fmla="*/ 734 h 870"/>
                <a:gd name="T62" fmla="*/ 8568 w 10339"/>
                <a:gd name="T63" fmla="*/ 689 h 870"/>
                <a:gd name="T64" fmla="*/ 8636 w 10339"/>
                <a:gd name="T65" fmla="*/ 606 h 870"/>
                <a:gd name="T66" fmla="*/ 8671 w 10339"/>
                <a:gd name="T67" fmla="*/ 496 h 870"/>
                <a:gd name="T68" fmla="*/ 8671 w 10339"/>
                <a:gd name="T69" fmla="*/ 372 h 870"/>
                <a:gd name="T70" fmla="*/ 8636 w 10339"/>
                <a:gd name="T71" fmla="*/ 263 h 870"/>
                <a:gd name="T72" fmla="*/ 8568 w 10339"/>
                <a:gd name="T73" fmla="*/ 181 h 870"/>
                <a:gd name="T74" fmla="*/ 8496 w 10339"/>
                <a:gd name="T75" fmla="*/ 142 h 870"/>
                <a:gd name="T76" fmla="*/ 8218 w 10339"/>
                <a:gd name="T77" fmla="*/ 129 h 870"/>
                <a:gd name="T78" fmla="*/ 8410 w 10339"/>
                <a:gd name="T79" fmla="*/ 0 h 870"/>
                <a:gd name="T80" fmla="*/ 8542 w 10339"/>
                <a:gd name="T81" fmla="*/ 17 h 870"/>
                <a:gd name="T82" fmla="*/ 8680 w 10339"/>
                <a:gd name="T83" fmla="*/ 90 h 870"/>
                <a:gd name="T84" fmla="*/ 8732 w 10339"/>
                <a:gd name="T85" fmla="*/ 148 h 870"/>
                <a:gd name="T86" fmla="*/ 8773 w 10339"/>
                <a:gd name="T87" fmla="*/ 217 h 870"/>
                <a:gd name="T88" fmla="*/ 8800 w 10339"/>
                <a:gd name="T89" fmla="*/ 296 h 870"/>
                <a:gd name="T90" fmla="*/ 8815 w 10339"/>
                <a:gd name="T91" fmla="*/ 486 h 870"/>
                <a:gd name="T92" fmla="*/ 8794 w 10339"/>
                <a:gd name="T93" fmla="*/ 596 h 870"/>
                <a:gd name="T94" fmla="*/ 8731 w 10339"/>
                <a:gd name="T95" fmla="*/ 723 h 870"/>
                <a:gd name="T96" fmla="*/ 8612 w 10339"/>
                <a:gd name="T97" fmla="*/ 823 h 870"/>
                <a:gd name="T98" fmla="*/ 8493 w 10339"/>
                <a:gd name="T99" fmla="*/ 862 h 870"/>
                <a:gd name="T100" fmla="*/ 8082 w 10339"/>
                <a:gd name="T101" fmla="*/ 435 h 870"/>
                <a:gd name="T102" fmla="*/ 9144 w 10339"/>
                <a:gd name="T103" fmla="*/ 0 h 870"/>
                <a:gd name="T104" fmla="*/ 9144 w 10339"/>
                <a:gd name="T105" fmla="*/ 87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339" h="870">
                  <a:moveTo>
                    <a:pt x="9908" y="0"/>
                  </a:moveTo>
                  <a:lnTo>
                    <a:pt x="9996" y="0"/>
                  </a:lnTo>
                  <a:lnTo>
                    <a:pt x="10167" y="435"/>
                  </a:lnTo>
                  <a:lnTo>
                    <a:pt x="10339" y="870"/>
                  </a:lnTo>
                  <a:lnTo>
                    <a:pt x="10192" y="870"/>
                  </a:lnTo>
                  <a:lnTo>
                    <a:pt x="10110" y="656"/>
                  </a:lnTo>
                  <a:lnTo>
                    <a:pt x="9790" y="656"/>
                  </a:lnTo>
                  <a:lnTo>
                    <a:pt x="9707" y="870"/>
                  </a:lnTo>
                  <a:lnTo>
                    <a:pt x="9561" y="870"/>
                  </a:lnTo>
                  <a:lnTo>
                    <a:pt x="9735" y="435"/>
                  </a:lnTo>
                  <a:lnTo>
                    <a:pt x="9908" y="0"/>
                  </a:lnTo>
                  <a:close/>
                  <a:moveTo>
                    <a:pt x="9951" y="216"/>
                  </a:moveTo>
                  <a:lnTo>
                    <a:pt x="9834" y="531"/>
                  </a:lnTo>
                  <a:lnTo>
                    <a:pt x="10069" y="531"/>
                  </a:lnTo>
                  <a:lnTo>
                    <a:pt x="9951" y="216"/>
                  </a:lnTo>
                  <a:close/>
                  <a:moveTo>
                    <a:pt x="489" y="0"/>
                  </a:moveTo>
                  <a:lnTo>
                    <a:pt x="787" y="0"/>
                  </a:lnTo>
                  <a:lnTo>
                    <a:pt x="493" y="378"/>
                  </a:lnTo>
                  <a:lnTo>
                    <a:pt x="799" y="870"/>
                  </a:lnTo>
                  <a:lnTo>
                    <a:pt x="499" y="870"/>
                  </a:lnTo>
                  <a:lnTo>
                    <a:pt x="331" y="576"/>
                  </a:lnTo>
                  <a:lnTo>
                    <a:pt x="245" y="683"/>
                  </a:lnTo>
                  <a:lnTo>
                    <a:pt x="245" y="870"/>
                  </a:lnTo>
                  <a:lnTo>
                    <a:pt x="0" y="870"/>
                  </a:lnTo>
                  <a:lnTo>
                    <a:pt x="0" y="435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327"/>
                  </a:lnTo>
                  <a:lnTo>
                    <a:pt x="489" y="0"/>
                  </a:lnTo>
                  <a:close/>
                  <a:moveTo>
                    <a:pt x="1377" y="277"/>
                  </a:moveTo>
                  <a:lnTo>
                    <a:pt x="1301" y="516"/>
                  </a:lnTo>
                  <a:lnTo>
                    <a:pt x="1449" y="516"/>
                  </a:lnTo>
                  <a:lnTo>
                    <a:pt x="1377" y="277"/>
                  </a:lnTo>
                  <a:close/>
                  <a:moveTo>
                    <a:pt x="1257" y="0"/>
                  </a:moveTo>
                  <a:lnTo>
                    <a:pt x="1497" y="0"/>
                  </a:lnTo>
                  <a:lnTo>
                    <a:pt x="1647" y="435"/>
                  </a:lnTo>
                  <a:lnTo>
                    <a:pt x="1796" y="870"/>
                  </a:lnTo>
                  <a:lnTo>
                    <a:pt x="1546" y="870"/>
                  </a:lnTo>
                  <a:lnTo>
                    <a:pt x="1505" y="727"/>
                  </a:lnTo>
                  <a:lnTo>
                    <a:pt x="1242" y="727"/>
                  </a:lnTo>
                  <a:lnTo>
                    <a:pt x="1198" y="870"/>
                  </a:lnTo>
                  <a:lnTo>
                    <a:pt x="948" y="870"/>
                  </a:lnTo>
                  <a:lnTo>
                    <a:pt x="1102" y="435"/>
                  </a:lnTo>
                  <a:lnTo>
                    <a:pt x="1257" y="0"/>
                  </a:lnTo>
                  <a:close/>
                  <a:moveTo>
                    <a:pt x="2044" y="0"/>
                  </a:moveTo>
                  <a:lnTo>
                    <a:pt x="2291" y="0"/>
                  </a:lnTo>
                  <a:lnTo>
                    <a:pt x="2291" y="637"/>
                  </a:lnTo>
                  <a:lnTo>
                    <a:pt x="2702" y="637"/>
                  </a:lnTo>
                  <a:lnTo>
                    <a:pt x="2702" y="870"/>
                  </a:lnTo>
                  <a:lnTo>
                    <a:pt x="2044" y="870"/>
                  </a:lnTo>
                  <a:lnTo>
                    <a:pt x="2044" y="435"/>
                  </a:lnTo>
                  <a:lnTo>
                    <a:pt x="2044" y="0"/>
                  </a:lnTo>
                  <a:close/>
                  <a:moveTo>
                    <a:pt x="2962" y="0"/>
                  </a:moveTo>
                  <a:lnTo>
                    <a:pt x="3613" y="0"/>
                  </a:lnTo>
                  <a:lnTo>
                    <a:pt x="3613" y="226"/>
                  </a:lnTo>
                  <a:lnTo>
                    <a:pt x="3210" y="226"/>
                  </a:lnTo>
                  <a:lnTo>
                    <a:pt x="3210" y="323"/>
                  </a:lnTo>
                  <a:lnTo>
                    <a:pt x="3582" y="323"/>
                  </a:lnTo>
                  <a:lnTo>
                    <a:pt x="3582" y="547"/>
                  </a:lnTo>
                  <a:lnTo>
                    <a:pt x="3210" y="547"/>
                  </a:lnTo>
                  <a:lnTo>
                    <a:pt x="3210" y="644"/>
                  </a:lnTo>
                  <a:lnTo>
                    <a:pt x="3611" y="644"/>
                  </a:lnTo>
                  <a:lnTo>
                    <a:pt x="3611" y="870"/>
                  </a:lnTo>
                  <a:lnTo>
                    <a:pt x="2962" y="870"/>
                  </a:lnTo>
                  <a:lnTo>
                    <a:pt x="2962" y="435"/>
                  </a:lnTo>
                  <a:lnTo>
                    <a:pt x="2962" y="0"/>
                  </a:lnTo>
                  <a:close/>
                  <a:moveTo>
                    <a:pt x="4464" y="0"/>
                  </a:moveTo>
                  <a:lnTo>
                    <a:pt x="4748" y="0"/>
                  </a:lnTo>
                  <a:lnTo>
                    <a:pt x="4578" y="435"/>
                  </a:lnTo>
                  <a:lnTo>
                    <a:pt x="4408" y="870"/>
                  </a:lnTo>
                  <a:lnTo>
                    <a:pt x="4180" y="870"/>
                  </a:lnTo>
                  <a:lnTo>
                    <a:pt x="4006" y="435"/>
                  </a:lnTo>
                  <a:lnTo>
                    <a:pt x="3834" y="0"/>
                  </a:lnTo>
                  <a:lnTo>
                    <a:pt x="4119" y="0"/>
                  </a:lnTo>
                  <a:lnTo>
                    <a:pt x="4294" y="520"/>
                  </a:lnTo>
                  <a:lnTo>
                    <a:pt x="4464" y="0"/>
                  </a:lnTo>
                  <a:close/>
                  <a:moveTo>
                    <a:pt x="5242" y="277"/>
                  </a:moveTo>
                  <a:lnTo>
                    <a:pt x="5167" y="516"/>
                  </a:lnTo>
                  <a:lnTo>
                    <a:pt x="5316" y="516"/>
                  </a:lnTo>
                  <a:lnTo>
                    <a:pt x="5242" y="277"/>
                  </a:lnTo>
                  <a:close/>
                  <a:moveTo>
                    <a:pt x="5123" y="0"/>
                  </a:moveTo>
                  <a:lnTo>
                    <a:pt x="5363" y="0"/>
                  </a:lnTo>
                  <a:lnTo>
                    <a:pt x="5512" y="435"/>
                  </a:lnTo>
                  <a:lnTo>
                    <a:pt x="5663" y="870"/>
                  </a:lnTo>
                  <a:lnTo>
                    <a:pt x="5411" y="870"/>
                  </a:lnTo>
                  <a:lnTo>
                    <a:pt x="5371" y="727"/>
                  </a:lnTo>
                  <a:lnTo>
                    <a:pt x="5108" y="727"/>
                  </a:lnTo>
                  <a:lnTo>
                    <a:pt x="5065" y="870"/>
                  </a:lnTo>
                  <a:lnTo>
                    <a:pt x="4813" y="870"/>
                  </a:lnTo>
                  <a:lnTo>
                    <a:pt x="4968" y="435"/>
                  </a:lnTo>
                  <a:lnTo>
                    <a:pt x="5123" y="0"/>
                  </a:lnTo>
                  <a:close/>
                  <a:moveTo>
                    <a:pt x="6737" y="0"/>
                  </a:moveTo>
                  <a:lnTo>
                    <a:pt x="6813" y="0"/>
                  </a:lnTo>
                  <a:lnTo>
                    <a:pt x="6813" y="435"/>
                  </a:lnTo>
                  <a:lnTo>
                    <a:pt x="6813" y="870"/>
                  </a:lnTo>
                  <a:lnTo>
                    <a:pt x="6677" y="870"/>
                  </a:lnTo>
                  <a:lnTo>
                    <a:pt x="6677" y="313"/>
                  </a:lnTo>
                  <a:lnTo>
                    <a:pt x="6394" y="727"/>
                  </a:lnTo>
                  <a:lnTo>
                    <a:pt x="6354" y="727"/>
                  </a:lnTo>
                  <a:lnTo>
                    <a:pt x="6070" y="313"/>
                  </a:lnTo>
                  <a:lnTo>
                    <a:pt x="6070" y="870"/>
                  </a:lnTo>
                  <a:lnTo>
                    <a:pt x="5935" y="870"/>
                  </a:lnTo>
                  <a:lnTo>
                    <a:pt x="5935" y="435"/>
                  </a:lnTo>
                  <a:lnTo>
                    <a:pt x="5935" y="0"/>
                  </a:lnTo>
                  <a:lnTo>
                    <a:pt x="6010" y="0"/>
                  </a:lnTo>
                  <a:lnTo>
                    <a:pt x="6375" y="534"/>
                  </a:lnTo>
                  <a:lnTo>
                    <a:pt x="6737" y="0"/>
                  </a:lnTo>
                  <a:close/>
                  <a:moveTo>
                    <a:pt x="7189" y="0"/>
                  </a:moveTo>
                  <a:lnTo>
                    <a:pt x="7745" y="0"/>
                  </a:lnTo>
                  <a:lnTo>
                    <a:pt x="7745" y="128"/>
                  </a:lnTo>
                  <a:lnTo>
                    <a:pt x="7325" y="128"/>
                  </a:lnTo>
                  <a:lnTo>
                    <a:pt x="7325" y="365"/>
                  </a:lnTo>
                  <a:lnTo>
                    <a:pt x="7714" y="365"/>
                  </a:lnTo>
                  <a:lnTo>
                    <a:pt x="7714" y="493"/>
                  </a:lnTo>
                  <a:lnTo>
                    <a:pt x="7325" y="493"/>
                  </a:lnTo>
                  <a:lnTo>
                    <a:pt x="7325" y="742"/>
                  </a:lnTo>
                  <a:lnTo>
                    <a:pt x="7746" y="742"/>
                  </a:lnTo>
                  <a:lnTo>
                    <a:pt x="7746" y="870"/>
                  </a:lnTo>
                  <a:lnTo>
                    <a:pt x="7189" y="870"/>
                  </a:lnTo>
                  <a:lnTo>
                    <a:pt x="7189" y="435"/>
                  </a:lnTo>
                  <a:lnTo>
                    <a:pt x="7189" y="0"/>
                  </a:lnTo>
                  <a:close/>
                  <a:moveTo>
                    <a:pt x="8405" y="741"/>
                  </a:moveTo>
                  <a:lnTo>
                    <a:pt x="8438" y="739"/>
                  </a:lnTo>
                  <a:lnTo>
                    <a:pt x="8467" y="734"/>
                  </a:lnTo>
                  <a:lnTo>
                    <a:pt x="8496" y="726"/>
                  </a:lnTo>
                  <a:lnTo>
                    <a:pt x="8521" y="716"/>
                  </a:lnTo>
                  <a:lnTo>
                    <a:pt x="8546" y="704"/>
                  </a:lnTo>
                  <a:lnTo>
                    <a:pt x="8568" y="689"/>
                  </a:lnTo>
                  <a:lnTo>
                    <a:pt x="8588" y="671"/>
                  </a:lnTo>
                  <a:lnTo>
                    <a:pt x="8606" y="651"/>
                  </a:lnTo>
                  <a:lnTo>
                    <a:pt x="8622" y="630"/>
                  </a:lnTo>
                  <a:lnTo>
                    <a:pt x="8636" y="606"/>
                  </a:lnTo>
                  <a:lnTo>
                    <a:pt x="8648" y="581"/>
                  </a:lnTo>
                  <a:lnTo>
                    <a:pt x="8658" y="554"/>
                  </a:lnTo>
                  <a:lnTo>
                    <a:pt x="8665" y="526"/>
                  </a:lnTo>
                  <a:lnTo>
                    <a:pt x="8671" y="496"/>
                  </a:lnTo>
                  <a:lnTo>
                    <a:pt x="8674" y="465"/>
                  </a:lnTo>
                  <a:lnTo>
                    <a:pt x="8675" y="433"/>
                  </a:lnTo>
                  <a:lnTo>
                    <a:pt x="8674" y="402"/>
                  </a:lnTo>
                  <a:lnTo>
                    <a:pt x="8671" y="372"/>
                  </a:lnTo>
                  <a:lnTo>
                    <a:pt x="8665" y="342"/>
                  </a:lnTo>
                  <a:lnTo>
                    <a:pt x="8658" y="315"/>
                  </a:lnTo>
                  <a:lnTo>
                    <a:pt x="8648" y="287"/>
                  </a:lnTo>
                  <a:lnTo>
                    <a:pt x="8636" y="263"/>
                  </a:lnTo>
                  <a:lnTo>
                    <a:pt x="8622" y="239"/>
                  </a:lnTo>
                  <a:lnTo>
                    <a:pt x="8606" y="218"/>
                  </a:lnTo>
                  <a:lnTo>
                    <a:pt x="8588" y="199"/>
                  </a:lnTo>
                  <a:lnTo>
                    <a:pt x="8568" y="181"/>
                  </a:lnTo>
                  <a:lnTo>
                    <a:pt x="8547" y="166"/>
                  </a:lnTo>
                  <a:lnTo>
                    <a:pt x="8534" y="159"/>
                  </a:lnTo>
                  <a:lnTo>
                    <a:pt x="8522" y="153"/>
                  </a:lnTo>
                  <a:lnTo>
                    <a:pt x="8496" y="142"/>
                  </a:lnTo>
                  <a:lnTo>
                    <a:pt x="8468" y="135"/>
                  </a:lnTo>
                  <a:lnTo>
                    <a:pt x="8439" y="131"/>
                  </a:lnTo>
                  <a:lnTo>
                    <a:pt x="8407" y="129"/>
                  </a:lnTo>
                  <a:lnTo>
                    <a:pt x="8218" y="129"/>
                  </a:lnTo>
                  <a:lnTo>
                    <a:pt x="8218" y="741"/>
                  </a:lnTo>
                  <a:lnTo>
                    <a:pt x="8405" y="741"/>
                  </a:lnTo>
                  <a:close/>
                  <a:moveTo>
                    <a:pt x="8082" y="0"/>
                  </a:moveTo>
                  <a:lnTo>
                    <a:pt x="8410" y="0"/>
                  </a:lnTo>
                  <a:lnTo>
                    <a:pt x="8456" y="2"/>
                  </a:lnTo>
                  <a:lnTo>
                    <a:pt x="8478" y="4"/>
                  </a:lnTo>
                  <a:lnTo>
                    <a:pt x="8500" y="8"/>
                  </a:lnTo>
                  <a:lnTo>
                    <a:pt x="8542" y="17"/>
                  </a:lnTo>
                  <a:lnTo>
                    <a:pt x="8580" y="30"/>
                  </a:lnTo>
                  <a:lnTo>
                    <a:pt x="8616" y="47"/>
                  </a:lnTo>
                  <a:lnTo>
                    <a:pt x="8650" y="67"/>
                  </a:lnTo>
                  <a:lnTo>
                    <a:pt x="8680" y="90"/>
                  </a:lnTo>
                  <a:lnTo>
                    <a:pt x="8694" y="104"/>
                  </a:lnTo>
                  <a:lnTo>
                    <a:pt x="8708" y="118"/>
                  </a:lnTo>
                  <a:lnTo>
                    <a:pt x="8721" y="132"/>
                  </a:lnTo>
                  <a:lnTo>
                    <a:pt x="8732" y="148"/>
                  </a:lnTo>
                  <a:lnTo>
                    <a:pt x="8744" y="164"/>
                  </a:lnTo>
                  <a:lnTo>
                    <a:pt x="8754" y="180"/>
                  </a:lnTo>
                  <a:lnTo>
                    <a:pt x="8764" y="199"/>
                  </a:lnTo>
                  <a:lnTo>
                    <a:pt x="8773" y="217"/>
                  </a:lnTo>
                  <a:lnTo>
                    <a:pt x="8781" y="235"/>
                  </a:lnTo>
                  <a:lnTo>
                    <a:pt x="8788" y="256"/>
                  </a:lnTo>
                  <a:lnTo>
                    <a:pt x="8795" y="276"/>
                  </a:lnTo>
                  <a:lnTo>
                    <a:pt x="8800" y="296"/>
                  </a:lnTo>
                  <a:lnTo>
                    <a:pt x="8810" y="341"/>
                  </a:lnTo>
                  <a:lnTo>
                    <a:pt x="8815" y="388"/>
                  </a:lnTo>
                  <a:lnTo>
                    <a:pt x="8817" y="437"/>
                  </a:lnTo>
                  <a:lnTo>
                    <a:pt x="8815" y="486"/>
                  </a:lnTo>
                  <a:lnTo>
                    <a:pt x="8810" y="532"/>
                  </a:lnTo>
                  <a:lnTo>
                    <a:pt x="8805" y="554"/>
                  </a:lnTo>
                  <a:lnTo>
                    <a:pt x="8800" y="576"/>
                  </a:lnTo>
                  <a:lnTo>
                    <a:pt x="8794" y="596"/>
                  </a:lnTo>
                  <a:lnTo>
                    <a:pt x="8788" y="616"/>
                  </a:lnTo>
                  <a:lnTo>
                    <a:pt x="8772" y="655"/>
                  </a:lnTo>
                  <a:lnTo>
                    <a:pt x="8753" y="691"/>
                  </a:lnTo>
                  <a:lnTo>
                    <a:pt x="8731" y="723"/>
                  </a:lnTo>
                  <a:lnTo>
                    <a:pt x="8706" y="753"/>
                  </a:lnTo>
                  <a:lnTo>
                    <a:pt x="8677" y="779"/>
                  </a:lnTo>
                  <a:lnTo>
                    <a:pt x="8645" y="803"/>
                  </a:lnTo>
                  <a:lnTo>
                    <a:pt x="8612" y="823"/>
                  </a:lnTo>
                  <a:lnTo>
                    <a:pt x="8574" y="839"/>
                  </a:lnTo>
                  <a:lnTo>
                    <a:pt x="8534" y="853"/>
                  </a:lnTo>
                  <a:lnTo>
                    <a:pt x="8514" y="858"/>
                  </a:lnTo>
                  <a:lnTo>
                    <a:pt x="8493" y="862"/>
                  </a:lnTo>
                  <a:lnTo>
                    <a:pt x="8447" y="868"/>
                  </a:lnTo>
                  <a:lnTo>
                    <a:pt x="8400" y="870"/>
                  </a:lnTo>
                  <a:lnTo>
                    <a:pt x="8082" y="870"/>
                  </a:lnTo>
                  <a:lnTo>
                    <a:pt x="8082" y="435"/>
                  </a:lnTo>
                  <a:lnTo>
                    <a:pt x="8082" y="0"/>
                  </a:lnTo>
                  <a:close/>
                  <a:moveTo>
                    <a:pt x="9144" y="870"/>
                  </a:moveTo>
                  <a:lnTo>
                    <a:pt x="9144" y="435"/>
                  </a:lnTo>
                  <a:lnTo>
                    <a:pt x="9144" y="0"/>
                  </a:lnTo>
                  <a:lnTo>
                    <a:pt x="9279" y="0"/>
                  </a:lnTo>
                  <a:lnTo>
                    <a:pt x="9279" y="435"/>
                  </a:lnTo>
                  <a:lnTo>
                    <a:pt x="9279" y="870"/>
                  </a:lnTo>
                  <a:lnTo>
                    <a:pt x="9144" y="87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172741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0A26F-4992-4947-9289-46A9F0FF8E02}" type="datetime1">
              <a:rPr lang="fi-FI" smtClean="0"/>
              <a:t>28.11.2024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Esitys/Esittäjä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6AC23-92AA-450C-B810-ACE390426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85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2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0A26F-4992-4947-9289-46A9F0FF8E02}" type="datetime1">
              <a:rPr lang="fi-FI" smtClean="0"/>
              <a:t>28.11.2024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Esitys/Esittäjä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6AC23-92AA-450C-B810-ACE39042675E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 userDrawn="1"/>
        </p:nvGrpSpPr>
        <p:grpSpPr>
          <a:xfrm>
            <a:off x="9912424" y="6309088"/>
            <a:ext cx="2081034" cy="360000"/>
            <a:chOff x="5880100" y="5589588"/>
            <a:chExt cx="4267200" cy="738187"/>
          </a:xfrm>
        </p:grpSpPr>
        <p:sp>
          <p:nvSpPr>
            <p:cNvPr id="8" name="Freeform 121"/>
            <p:cNvSpPr>
              <a:spLocks noEditPoints="1"/>
            </p:cNvSpPr>
            <p:nvPr userDrawn="1"/>
          </p:nvSpPr>
          <p:spPr bwMode="auto">
            <a:xfrm>
              <a:off x="9283700" y="5589588"/>
              <a:ext cx="863600" cy="738187"/>
            </a:xfrm>
            <a:custGeom>
              <a:avLst/>
              <a:gdLst>
                <a:gd name="T0" fmla="*/ 1839 w 3265"/>
                <a:gd name="T1" fmla="*/ 657 h 2788"/>
                <a:gd name="T2" fmla="*/ 1991 w 3265"/>
                <a:gd name="T3" fmla="*/ 589 h 2788"/>
                <a:gd name="T4" fmla="*/ 2105 w 3265"/>
                <a:gd name="T5" fmla="*/ 660 h 2788"/>
                <a:gd name="T6" fmla="*/ 2111 w 3265"/>
                <a:gd name="T7" fmla="*/ 832 h 2788"/>
                <a:gd name="T8" fmla="*/ 1769 w 3265"/>
                <a:gd name="T9" fmla="*/ 1078 h 2788"/>
                <a:gd name="T10" fmla="*/ 2317 w 3265"/>
                <a:gd name="T11" fmla="*/ 2564 h 2788"/>
                <a:gd name="T12" fmla="*/ 2198 w 3265"/>
                <a:gd name="T13" fmla="*/ 2076 h 2788"/>
                <a:gd name="T14" fmla="*/ 2366 w 3265"/>
                <a:gd name="T15" fmla="*/ 1868 h 2788"/>
                <a:gd name="T16" fmla="*/ 2359 w 3265"/>
                <a:gd name="T17" fmla="*/ 1584 h 2788"/>
                <a:gd name="T18" fmla="*/ 2117 w 3265"/>
                <a:gd name="T19" fmla="*/ 1381 h 2788"/>
                <a:gd name="T20" fmla="*/ 1805 w 3265"/>
                <a:gd name="T21" fmla="*/ 1436 h 2788"/>
                <a:gd name="T22" fmla="*/ 1800 w 3265"/>
                <a:gd name="T23" fmla="*/ 1296 h 2788"/>
                <a:gd name="T24" fmla="*/ 2217 w 3265"/>
                <a:gd name="T25" fmla="*/ 1045 h 2788"/>
                <a:gd name="T26" fmla="*/ 2340 w 3265"/>
                <a:gd name="T27" fmla="*/ 781 h 2788"/>
                <a:gd name="T28" fmla="*/ 2259 w 3265"/>
                <a:gd name="T29" fmla="*/ 510 h 2788"/>
                <a:gd name="T30" fmla="*/ 2037 w 3265"/>
                <a:gd name="T31" fmla="*/ 382 h 2788"/>
                <a:gd name="T32" fmla="*/ 1747 w 3265"/>
                <a:gd name="T33" fmla="*/ 450 h 2788"/>
                <a:gd name="T34" fmla="*/ 1592 w 3265"/>
                <a:gd name="T35" fmla="*/ 698 h 2788"/>
                <a:gd name="T36" fmla="*/ 1254 w 3265"/>
                <a:gd name="T37" fmla="*/ 1208 h 2788"/>
                <a:gd name="T38" fmla="*/ 764 w 3265"/>
                <a:gd name="T39" fmla="*/ 1127 h 2788"/>
                <a:gd name="T40" fmla="*/ 678 w 3265"/>
                <a:gd name="T41" fmla="*/ 886 h 2788"/>
                <a:gd name="T42" fmla="*/ 992 w 3265"/>
                <a:gd name="T43" fmla="*/ 504 h 2788"/>
                <a:gd name="T44" fmla="*/ 1386 w 3265"/>
                <a:gd name="T45" fmla="*/ 280 h 2788"/>
                <a:gd name="T46" fmla="*/ 1769 w 3265"/>
                <a:gd name="T47" fmla="*/ 213 h 2788"/>
                <a:gd name="T48" fmla="*/ 2267 w 3265"/>
                <a:gd name="T49" fmla="*/ 305 h 2788"/>
                <a:gd name="T50" fmla="*/ 2642 w 3265"/>
                <a:gd name="T51" fmla="*/ 543 h 2788"/>
                <a:gd name="T52" fmla="*/ 2941 w 3265"/>
                <a:gd name="T53" fmla="*/ 953 h 2788"/>
                <a:gd name="T54" fmla="*/ 3053 w 3265"/>
                <a:gd name="T55" fmla="*/ 1447 h 2788"/>
                <a:gd name="T56" fmla="*/ 2893 w 3265"/>
                <a:gd name="T57" fmla="*/ 2086 h 2788"/>
                <a:gd name="T58" fmla="*/ 2606 w 3265"/>
                <a:gd name="T59" fmla="*/ 2436 h 2788"/>
                <a:gd name="T60" fmla="*/ 1887 w 3265"/>
                <a:gd name="T61" fmla="*/ 1646 h 2788"/>
                <a:gd name="T62" fmla="*/ 2060 w 3265"/>
                <a:gd name="T63" fmla="*/ 1586 h 2788"/>
                <a:gd name="T64" fmla="*/ 2172 w 3265"/>
                <a:gd name="T65" fmla="*/ 1689 h 2788"/>
                <a:gd name="T66" fmla="*/ 2120 w 3265"/>
                <a:gd name="T67" fmla="*/ 1869 h 2788"/>
                <a:gd name="T68" fmla="*/ 1777 w 3265"/>
                <a:gd name="T69" fmla="*/ 1973 h 2788"/>
                <a:gd name="T70" fmla="*/ 2415 w 3265"/>
                <a:gd name="T71" fmla="*/ 138 h 2788"/>
                <a:gd name="T72" fmla="*/ 1842 w 3265"/>
                <a:gd name="T73" fmla="*/ 0 h 2788"/>
                <a:gd name="T74" fmla="*/ 1379 w 3265"/>
                <a:gd name="T75" fmla="*/ 59 h 2788"/>
                <a:gd name="T76" fmla="*/ 1004 w 3265"/>
                <a:gd name="T77" fmla="*/ 232 h 2788"/>
                <a:gd name="T78" fmla="*/ 627 w 3265"/>
                <a:gd name="T79" fmla="*/ 576 h 2788"/>
                <a:gd name="T80" fmla="*/ 290 w 3265"/>
                <a:gd name="T81" fmla="*/ 807 h 2788"/>
                <a:gd name="T82" fmla="*/ 209 w 3265"/>
                <a:gd name="T83" fmla="*/ 1026 h 2788"/>
                <a:gd name="T84" fmla="*/ 317 w 3265"/>
                <a:gd name="T85" fmla="*/ 1563 h 2788"/>
                <a:gd name="T86" fmla="*/ 461 w 3265"/>
                <a:gd name="T87" fmla="*/ 2116 h 2788"/>
                <a:gd name="T88" fmla="*/ 869 w 3265"/>
                <a:gd name="T89" fmla="*/ 2625 h 2788"/>
                <a:gd name="T90" fmla="*/ 684 w 3265"/>
                <a:gd name="T91" fmla="*/ 2085 h 2788"/>
                <a:gd name="T92" fmla="*/ 529 w 3265"/>
                <a:gd name="T93" fmla="*/ 1550 h 2788"/>
                <a:gd name="T94" fmla="*/ 783 w 3265"/>
                <a:gd name="T95" fmla="*/ 1358 h 2788"/>
                <a:gd name="T96" fmla="*/ 1373 w 3265"/>
                <a:gd name="T97" fmla="*/ 1412 h 2788"/>
                <a:gd name="T98" fmla="*/ 1729 w 3265"/>
                <a:gd name="T99" fmla="*/ 2189 h 2788"/>
                <a:gd name="T100" fmla="*/ 2269 w 3265"/>
                <a:gd name="T101" fmla="*/ 2772 h 2788"/>
                <a:gd name="T102" fmla="*/ 2544 w 3265"/>
                <a:gd name="T103" fmla="*/ 2740 h 2788"/>
                <a:gd name="T104" fmla="*/ 2975 w 3265"/>
                <a:gd name="T105" fmla="*/ 2351 h 2788"/>
                <a:gd name="T106" fmla="*/ 3221 w 3265"/>
                <a:gd name="T107" fmla="*/ 1830 h 2788"/>
                <a:gd name="T108" fmla="*/ 3254 w 3265"/>
                <a:gd name="T109" fmla="*/ 1292 h 2788"/>
                <a:gd name="T110" fmla="*/ 3103 w 3265"/>
                <a:gd name="T111" fmla="*/ 800 h 2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65" h="2788">
                  <a:moveTo>
                    <a:pt x="1710" y="1103"/>
                  </a:moveTo>
                  <a:lnTo>
                    <a:pt x="1739" y="972"/>
                  </a:lnTo>
                  <a:lnTo>
                    <a:pt x="1770" y="848"/>
                  </a:lnTo>
                  <a:lnTo>
                    <a:pt x="1800" y="745"/>
                  </a:lnTo>
                  <a:lnTo>
                    <a:pt x="1814" y="706"/>
                  </a:lnTo>
                  <a:lnTo>
                    <a:pt x="1820" y="690"/>
                  </a:lnTo>
                  <a:lnTo>
                    <a:pt x="1827" y="678"/>
                  </a:lnTo>
                  <a:lnTo>
                    <a:pt x="1839" y="657"/>
                  </a:lnTo>
                  <a:lnTo>
                    <a:pt x="1853" y="640"/>
                  </a:lnTo>
                  <a:lnTo>
                    <a:pt x="1867" y="626"/>
                  </a:lnTo>
                  <a:lnTo>
                    <a:pt x="1881" y="615"/>
                  </a:lnTo>
                  <a:lnTo>
                    <a:pt x="1897" y="606"/>
                  </a:lnTo>
                  <a:lnTo>
                    <a:pt x="1910" y="600"/>
                  </a:lnTo>
                  <a:lnTo>
                    <a:pt x="1937" y="591"/>
                  </a:lnTo>
                  <a:lnTo>
                    <a:pt x="1973" y="588"/>
                  </a:lnTo>
                  <a:lnTo>
                    <a:pt x="1991" y="589"/>
                  </a:lnTo>
                  <a:lnTo>
                    <a:pt x="2009" y="592"/>
                  </a:lnTo>
                  <a:lnTo>
                    <a:pt x="2025" y="597"/>
                  </a:lnTo>
                  <a:lnTo>
                    <a:pt x="2042" y="604"/>
                  </a:lnTo>
                  <a:lnTo>
                    <a:pt x="2058" y="613"/>
                  </a:lnTo>
                  <a:lnTo>
                    <a:pt x="2073" y="622"/>
                  </a:lnTo>
                  <a:lnTo>
                    <a:pt x="2085" y="633"/>
                  </a:lnTo>
                  <a:lnTo>
                    <a:pt x="2096" y="645"/>
                  </a:lnTo>
                  <a:lnTo>
                    <a:pt x="2105" y="660"/>
                  </a:lnTo>
                  <a:lnTo>
                    <a:pt x="2113" y="673"/>
                  </a:lnTo>
                  <a:lnTo>
                    <a:pt x="2124" y="704"/>
                  </a:lnTo>
                  <a:lnTo>
                    <a:pt x="2129" y="736"/>
                  </a:lnTo>
                  <a:lnTo>
                    <a:pt x="2129" y="752"/>
                  </a:lnTo>
                  <a:lnTo>
                    <a:pt x="2127" y="769"/>
                  </a:lnTo>
                  <a:lnTo>
                    <a:pt x="2121" y="801"/>
                  </a:lnTo>
                  <a:lnTo>
                    <a:pt x="2117" y="818"/>
                  </a:lnTo>
                  <a:lnTo>
                    <a:pt x="2111" y="832"/>
                  </a:lnTo>
                  <a:lnTo>
                    <a:pt x="2096" y="861"/>
                  </a:lnTo>
                  <a:lnTo>
                    <a:pt x="2069" y="893"/>
                  </a:lnTo>
                  <a:lnTo>
                    <a:pt x="2033" y="927"/>
                  </a:lnTo>
                  <a:lnTo>
                    <a:pt x="1989" y="959"/>
                  </a:lnTo>
                  <a:lnTo>
                    <a:pt x="1939" y="992"/>
                  </a:lnTo>
                  <a:lnTo>
                    <a:pt x="1885" y="1021"/>
                  </a:lnTo>
                  <a:lnTo>
                    <a:pt x="1827" y="1051"/>
                  </a:lnTo>
                  <a:lnTo>
                    <a:pt x="1769" y="1078"/>
                  </a:lnTo>
                  <a:lnTo>
                    <a:pt x="1710" y="1103"/>
                  </a:lnTo>
                  <a:close/>
                  <a:moveTo>
                    <a:pt x="2435" y="2558"/>
                  </a:moveTo>
                  <a:lnTo>
                    <a:pt x="2424" y="2564"/>
                  </a:lnTo>
                  <a:lnTo>
                    <a:pt x="2412" y="2569"/>
                  </a:lnTo>
                  <a:lnTo>
                    <a:pt x="2388" y="2575"/>
                  </a:lnTo>
                  <a:lnTo>
                    <a:pt x="2364" y="2576"/>
                  </a:lnTo>
                  <a:lnTo>
                    <a:pt x="2341" y="2572"/>
                  </a:lnTo>
                  <a:lnTo>
                    <a:pt x="2317" y="2564"/>
                  </a:lnTo>
                  <a:lnTo>
                    <a:pt x="2297" y="2552"/>
                  </a:lnTo>
                  <a:lnTo>
                    <a:pt x="2277" y="2536"/>
                  </a:lnTo>
                  <a:lnTo>
                    <a:pt x="2261" y="2516"/>
                  </a:lnTo>
                  <a:lnTo>
                    <a:pt x="2010" y="2150"/>
                  </a:lnTo>
                  <a:lnTo>
                    <a:pt x="2069" y="2134"/>
                  </a:lnTo>
                  <a:lnTo>
                    <a:pt x="2124" y="2113"/>
                  </a:lnTo>
                  <a:lnTo>
                    <a:pt x="2175" y="2089"/>
                  </a:lnTo>
                  <a:lnTo>
                    <a:pt x="2198" y="2076"/>
                  </a:lnTo>
                  <a:lnTo>
                    <a:pt x="2221" y="2062"/>
                  </a:lnTo>
                  <a:lnTo>
                    <a:pt x="2247" y="2040"/>
                  </a:lnTo>
                  <a:lnTo>
                    <a:pt x="2273" y="2016"/>
                  </a:lnTo>
                  <a:lnTo>
                    <a:pt x="2295" y="1990"/>
                  </a:lnTo>
                  <a:lnTo>
                    <a:pt x="2317" y="1962"/>
                  </a:lnTo>
                  <a:lnTo>
                    <a:pt x="2336" y="1932"/>
                  </a:lnTo>
                  <a:lnTo>
                    <a:pt x="2353" y="1901"/>
                  </a:lnTo>
                  <a:lnTo>
                    <a:pt x="2366" y="1868"/>
                  </a:lnTo>
                  <a:lnTo>
                    <a:pt x="2377" y="1834"/>
                  </a:lnTo>
                  <a:lnTo>
                    <a:pt x="2385" y="1799"/>
                  </a:lnTo>
                  <a:lnTo>
                    <a:pt x="2390" y="1765"/>
                  </a:lnTo>
                  <a:lnTo>
                    <a:pt x="2391" y="1729"/>
                  </a:lnTo>
                  <a:lnTo>
                    <a:pt x="2389" y="1691"/>
                  </a:lnTo>
                  <a:lnTo>
                    <a:pt x="2383" y="1655"/>
                  </a:lnTo>
                  <a:lnTo>
                    <a:pt x="2373" y="1620"/>
                  </a:lnTo>
                  <a:lnTo>
                    <a:pt x="2359" y="1584"/>
                  </a:lnTo>
                  <a:lnTo>
                    <a:pt x="2340" y="1549"/>
                  </a:lnTo>
                  <a:lnTo>
                    <a:pt x="2317" y="1515"/>
                  </a:lnTo>
                  <a:lnTo>
                    <a:pt x="2291" y="1484"/>
                  </a:lnTo>
                  <a:lnTo>
                    <a:pt x="2261" y="1457"/>
                  </a:lnTo>
                  <a:lnTo>
                    <a:pt x="2227" y="1433"/>
                  </a:lnTo>
                  <a:lnTo>
                    <a:pt x="2192" y="1411"/>
                  </a:lnTo>
                  <a:lnTo>
                    <a:pt x="2155" y="1394"/>
                  </a:lnTo>
                  <a:lnTo>
                    <a:pt x="2117" y="1381"/>
                  </a:lnTo>
                  <a:lnTo>
                    <a:pt x="2076" y="1373"/>
                  </a:lnTo>
                  <a:lnTo>
                    <a:pt x="2035" y="1368"/>
                  </a:lnTo>
                  <a:lnTo>
                    <a:pt x="1994" y="1369"/>
                  </a:lnTo>
                  <a:lnTo>
                    <a:pt x="1955" y="1374"/>
                  </a:lnTo>
                  <a:lnTo>
                    <a:pt x="1915" y="1382"/>
                  </a:lnTo>
                  <a:lnTo>
                    <a:pt x="1877" y="1397"/>
                  </a:lnTo>
                  <a:lnTo>
                    <a:pt x="1841" y="1415"/>
                  </a:lnTo>
                  <a:lnTo>
                    <a:pt x="1805" y="1436"/>
                  </a:lnTo>
                  <a:lnTo>
                    <a:pt x="1771" y="1463"/>
                  </a:lnTo>
                  <a:lnTo>
                    <a:pt x="1731" y="1502"/>
                  </a:lnTo>
                  <a:lnTo>
                    <a:pt x="1687" y="1555"/>
                  </a:lnTo>
                  <a:lnTo>
                    <a:pt x="1639" y="1617"/>
                  </a:lnTo>
                  <a:lnTo>
                    <a:pt x="1589" y="1687"/>
                  </a:lnTo>
                  <a:lnTo>
                    <a:pt x="1661" y="1347"/>
                  </a:lnTo>
                  <a:lnTo>
                    <a:pt x="1723" y="1326"/>
                  </a:lnTo>
                  <a:lnTo>
                    <a:pt x="1800" y="1296"/>
                  </a:lnTo>
                  <a:lnTo>
                    <a:pt x="1885" y="1259"/>
                  </a:lnTo>
                  <a:lnTo>
                    <a:pt x="1929" y="1237"/>
                  </a:lnTo>
                  <a:lnTo>
                    <a:pt x="1975" y="1214"/>
                  </a:lnTo>
                  <a:lnTo>
                    <a:pt x="2019" y="1190"/>
                  </a:lnTo>
                  <a:lnTo>
                    <a:pt x="2063" y="1164"/>
                  </a:lnTo>
                  <a:lnTo>
                    <a:pt x="2145" y="1108"/>
                  </a:lnTo>
                  <a:lnTo>
                    <a:pt x="2183" y="1077"/>
                  </a:lnTo>
                  <a:lnTo>
                    <a:pt x="2217" y="1045"/>
                  </a:lnTo>
                  <a:lnTo>
                    <a:pt x="2247" y="1012"/>
                  </a:lnTo>
                  <a:lnTo>
                    <a:pt x="2274" y="977"/>
                  </a:lnTo>
                  <a:lnTo>
                    <a:pt x="2291" y="947"/>
                  </a:lnTo>
                  <a:lnTo>
                    <a:pt x="2306" y="916"/>
                  </a:lnTo>
                  <a:lnTo>
                    <a:pt x="2318" y="884"/>
                  </a:lnTo>
                  <a:lnTo>
                    <a:pt x="2328" y="850"/>
                  </a:lnTo>
                  <a:lnTo>
                    <a:pt x="2335" y="815"/>
                  </a:lnTo>
                  <a:lnTo>
                    <a:pt x="2340" y="781"/>
                  </a:lnTo>
                  <a:lnTo>
                    <a:pt x="2341" y="745"/>
                  </a:lnTo>
                  <a:lnTo>
                    <a:pt x="2340" y="709"/>
                  </a:lnTo>
                  <a:lnTo>
                    <a:pt x="2335" y="674"/>
                  </a:lnTo>
                  <a:lnTo>
                    <a:pt x="2327" y="639"/>
                  </a:lnTo>
                  <a:lnTo>
                    <a:pt x="2316" y="604"/>
                  </a:lnTo>
                  <a:lnTo>
                    <a:pt x="2300" y="572"/>
                  </a:lnTo>
                  <a:lnTo>
                    <a:pt x="2282" y="540"/>
                  </a:lnTo>
                  <a:lnTo>
                    <a:pt x="2259" y="510"/>
                  </a:lnTo>
                  <a:lnTo>
                    <a:pt x="2233" y="482"/>
                  </a:lnTo>
                  <a:lnTo>
                    <a:pt x="2204" y="456"/>
                  </a:lnTo>
                  <a:lnTo>
                    <a:pt x="2187" y="444"/>
                  </a:lnTo>
                  <a:lnTo>
                    <a:pt x="2171" y="432"/>
                  </a:lnTo>
                  <a:lnTo>
                    <a:pt x="2135" y="413"/>
                  </a:lnTo>
                  <a:lnTo>
                    <a:pt x="2096" y="397"/>
                  </a:lnTo>
                  <a:lnTo>
                    <a:pt x="2057" y="386"/>
                  </a:lnTo>
                  <a:lnTo>
                    <a:pt x="2037" y="382"/>
                  </a:lnTo>
                  <a:lnTo>
                    <a:pt x="2017" y="379"/>
                  </a:lnTo>
                  <a:lnTo>
                    <a:pt x="1976" y="376"/>
                  </a:lnTo>
                  <a:lnTo>
                    <a:pt x="1935" y="378"/>
                  </a:lnTo>
                  <a:lnTo>
                    <a:pt x="1895" y="384"/>
                  </a:lnTo>
                  <a:lnTo>
                    <a:pt x="1855" y="395"/>
                  </a:lnTo>
                  <a:lnTo>
                    <a:pt x="1817" y="409"/>
                  </a:lnTo>
                  <a:lnTo>
                    <a:pt x="1781" y="427"/>
                  </a:lnTo>
                  <a:lnTo>
                    <a:pt x="1747" y="450"/>
                  </a:lnTo>
                  <a:lnTo>
                    <a:pt x="1717" y="476"/>
                  </a:lnTo>
                  <a:lnTo>
                    <a:pt x="1688" y="506"/>
                  </a:lnTo>
                  <a:lnTo>
                    <a:pt x="1675" y="522"/>
                  </a:lnTo>
                  <a:lnTo>
                    <a:pt x="1663" y="539"/>
                  </a:lnTo>
                  <a:lnTo>
                    <a:pt x="1640" y="576"/>
                  </a:lnTo>
                  <a:lnTo>
                    <a:pt x="1628" y="600"/>
                  </a:lnTo>
                  <a:lnTo>
                    <a:pt x="1616" y="628"/>
                  </a:lnTo>
                  <a:lnTo>
                    <a:pt x="1592" y="698"/>
                  </a:lnTo>
                  <a:lnTo>
                    <a:pt x="1568" y="777"/>
                  </a:lnTo>
                  <a:lnTo>
                    <a:pt x="1547" y="863"/>
                  </a:lnTo>
                  <a:lnTo>
                    <a:pt x="1507" y="1036"/>
                  </a:lnTo>
                  <a:lnTo>
                    <a:pt x="1477" y="1180"/>
                  </a:lnTo>
                  <a:lnTo>
                    <a:pt x="1389" y="1196"/>
                  </a:lnTo>
                  <a:lnTo>
                    <a:pt x="1345" y="1202"/>
                  </a:lnTo>
                  <a:lnTo>
                    <a:pt x="1301" y="1206"/>
                  </a:lnTo>
                  <a:lnTo>
                    <a:pt x="1254" y="1208"/>
                  </a:lnTo>
                  <a:lnTo>
                    <a:pt x="1207" y="1208"/>
                  </a:lnTo>
                  <a:lnTo>
                    <a:pt x="1116" y="1205"/>
                  </a:lnTo>
                  <a:lnTo>
                    <a:pt x="1025" y="1195"/>
                  </a:lnTo>
                  <a:lnTo>
                    <a:pt x="980" y="1188"/>
                  </a:lnTo>
                  <a:lnTo>
                    <a:pt x="936" y="1178"/>
                  </a:lnTo>
                  <a:lnTo>
                    <a:pt x="893" y="1168"/>
                  </a:lnTo>
                  <a:lnTo>
                    <a:pt x="849" y="1156"/>
                  </a:lnTo>
                  <a:lnTo>
                    <a:pt x="764" y="1127"/>
                  </a:lnTo>
                  <a:lnTo>
                    <a:pt x="723" y="1111"/>
                  </a:lnTo>
                  <a:lnTo>
                    <a:pt x="683" y="1093"/>
                  </a:lnTo>
                  <a:lnTo>
                    <a:pt x="642" y="1073"/>
                  </a:lnTo>
                  <a:lnTo>
                    <a:pt x="603" y="1053"/>
                  </a:lnTo>
                  <a:lnTo>
                    <a:pt x="619" y="1009"/>
                  </a:lnTo>
                  <a:lnTo>
                    <a:pt x="637" y="969"/>
                  </a:lnTo>
                  <a:lnTo>
                    <a:pt x="657" y="927"/>
                  </a:lnTo>
                  <a:lnTo>
                    <a:pt x="678" y="886"/>
                  </a:lnTo>
                  <a:lnTo>
                    <a:pt x="723" y="808"/>
                  </a:lnTo>
                  <a:lnTo>
                    <a:pt x="749" y="771"/>
                  </a:lnTo>
                  <a:lnTo>
                    <a:pt x="775" y="734"/>
                  </a:lnTo>
                  <a:lnTo>
                    <a:pt x="831" y="662"/>
                  </a:lnTo>
                  <a:lnTo>
                    <a:pt x="861" y="628"/>
                  </a:lnTo>
                  <a:lnTo>
                    <a:pt x="891" y="595"/>
                  </a:lnTo>
                  <a:lnTo>
                    <a:pt x="957" y="533"/>
                  </a:lnTo>
                  <a:lnTo>
                    <a:pt x="992" y="504"/>
                  </a:lnTo>
                  <a:lnTo>
                    <a:pt x="1027" y="475"/>
                  </a:lnTo>
                  <a:lnTo>
                    <a:pt x="1100" y="422"/>
                  </a:lnTo>
                  <a:lnTo>
                    <a:pt x="1178" y="374"/>
                  </a:lnTo>
                  <a:lnTo>
                    <a:pt x="1218" y="353"/>
                  </a:lnTo>
                  <a:lnTo>
                    <a:pt x="1259" y="332"/>
                  </a:lnTo>
                  <a:lnTo>
                    <a:pt x="1301" y="313"/>
                  </a:lnTo>
                  <a:lnTo>
                    <a:pt x="1343" y="295"/>
                  </a:lnTo>
                  <a:lnTo>
                    <a:pt x="1386" y="280"/>
                  </a:lnTo>
                  <a:lnTo>
                    <a:pt x="1429" y="265"/>
                  </a:lnTo>
                  <a:lnTo>
                    <a:pt x="1473" y="252"/>
                  </a:lnTo>
                  <a:lnTo>
                    <a:pt x="1518" y="241"/>
                  </a:lnTo>
                  <a:lnTo>
                    <a:pt x="1563" y="232"/>
                  </a:lnTo>
                  <a:lnTo>
                    <a:pt x="1610" y="225"/>
                  </a:lnTo>
                  <a:lnTo>
                    <a:pt x="1657" y="219"/>
                  </a:lnTo>
                  <a:lnTo>
                    <a:pt x="1704" y="215"/>
                  </a:lnTo>
                  <a:lnTo>
                    <a:pt x="1769" y="213"/>
                  </a:lnTo>
                  <a:lnTo>
                    <a:pt x="1833" y="213"/>
                  </a:lnTo>
                  <a:lnTo>
                    <a:pt x="1898" y="216"/>
                  </a:lnTo>
                  <a:lnTo>
                    <a:pt x="1962" y="223"/>
                  </a:lnTo>
                  <a:lnTo>
                    <a:pt x="2024" y="233"/>
                  </a:lnTo>
                  <a:lnTo>
                    <a:pt x="2087" y="246"/>
                  </a:lnTo>
                  <a:lnTo>
                    <a:pt x="2148" y="263"/>
                  </a:lnTo>
                  <a:lnTo>
                    <a:pt x="2208" y="282"/>
                  </a:lnTo>
                  <a:lnTo>
                    <a:pt x="2267" y="305"/>
                  </a:lnTo>
                  <a:lnTo>
                    <a:pt x="2324" y="330"/>
                  </a:lnTo>
                  <a:lnTo>
                    <a:pt x="2353" y="343"/>
                  </a:lnTo>
                  <a:lnTo>
                    <a:pt x="2382" y="359"/>
                  </a:lnTo>
                  <a:lnTo>
                    <a:pt x="2437" y="390"/>
                  </a:lnTo>
                  <a:lnTo>
                    <a:pt x="2491" y="423"/>
                  </a:lnTo>
                  <a:lnTo>
                    <a:pt x="2543" y="461"/>
                  </a:lnTo>
                  <a:lnTo>
                    <a:pt x="2594" y="500"/>
                  </a:lnTo>
                  <a:lnTo>
                    <a:pt x="2642" y="543"/>
                  </a:lnTo>
                  <a:lnTo>
                    <a:pt x="2689" y="589"/>
                  </a:lnTo>
                  <a:lnTo>
                    <a:pt x="2733" y="636"/>
                  </a:lnTo>
                  <a:lnTo>
                    <a:pt x="2775" y="685"/>
                  </a:lnTo>
                  <a:lnTo>
                    <a:pt x="2814" y="735"/>
                  </a:lnTo>
                  <a:lnTo>
                    <a:pt x="2850" y="787"/>
                  </a:lnTo>
                  <a:lnTo>
                    <a:pt x="2883" y="841"/>
                  </a:lnTo>
                  <a:lnTo>
                    <a:pt x="2913" y="897"/>
                  </a:lnTo>
                  <a:lnTo>
                    <a:pt x="2941" y="953"/>
                  </a:lnTo>
                  <a:lnTo>
                    <a:pt x="2966" y="1011"/>
                  </a:lnTo>
                  <a:lnTo>
                    <a:pt x="2988" y="1071"/>
                  </a:lnTo>
                  <a:lnTo>
                    <a:pt x="3006" y="1131"/>
                  </a:lnTo>
                  <a:lnTo>
                    <a:pt x="3021" y="1193"/>
                  </a:lnTo>
                  <a:lnTo>
                    <a:pt x="3033" y="1255"/>
                  </a:lnTo>
                  <a:lnTo>
                    <a:pt x="3043" y="1319"/>
                  </a:lnTo>
                  <a:lnTo>
                    <a:pt x="3049" y="1382"/>
                  </a:lnTo>
                  <a:lnTo>
                    <a:pt x="3053" y="1447"/>
                  </a:lnTo>
                  <a:lnTo>
                    <a:pt x="3051" y="1532"/>
                  </a:lnTo>
                  <a:lnTo>
                    <a:pt x="3044" y="1616"/>
                  </a:lnTo>
                  <a:lnTo>
                    <a:pt x="3032" y="1699"/>
                  </a:lnTo>
                  <a:lnTo>
                    <a:pt x="3014" y="1779"/>
                  </a:lnTo>
                  <a:lnTo>
                    <a:pt x="2991" y="1859"/>
                  </a:lnTo>
                  <a:lnTo>
                    <a:pt x="2964" y="1937"/>
                  </a:lnTo>
                  <a:lnTo>
                    <a:pt x="2931" y="2013"/>
                  </a:lnTo>
                  <a:lnTo>
                    <a:pt x="2893" y="2086"/>
                  </a:lnTo>
                  <a:lnTo>
                    <a:pt x="2851" y="2156"/>
                  </a:lnTo>
                  <a:lnTo>
                    <a:pt x="2804" y="2225"/>
                  </a:lnTo>
                  <a:lnTo>
                    <a:pt x="2753" y="2289"/>
                  </a:lnTo>
                  <a:lnTo>
                    <a:pt x="2725" y="2321"/>
                  </a:lnTo>
                  <a:lnTo>
                    <a:pt x="2697" y="2351"/>
                  </a:lnTo>
                  <a:lnTo>
                    <a:pt x="2667" y="2379"/>
                  </a:lnTo>
                  <a:lnTo>
                    <a:pt x="2637" y="2408"/>
                  </a:lnTo>
                  <a:lnTo>
                    <a:pt x="2606" y="2436"/>
                  </a:lnTo>
                  <a:lnTo>
                    <a:pt x="2574" y="2462"/>
                  </a:lnTo>
                  <a:lnTo>
                    <a:pt x="2507" y="2512"/>
                  </a:lnTo>
                  <a:lnTo>
                    <a:pt x="2435" y="2558"/>
                  </a:lnTo>
                  <a:close/>
                  <a:moveTo>
                    <a:pt x="1649" y="1980"/>
                  </a:moveTo>
                  <a:lnTo>
                    <a:pt x="1722" y="1868"/>
                  </a:lnTo>
                  <a:lnTo>
                    <a:pt x="1795" y="1763"/>
                  </a:lnTo>
                  <a:lnTo>
                    <a:pt x="1860" y="1677"/>
                  </a:lnTo>
                  <a:lnTo>
                    <a:pt x="1887" y="1646"/>
                  </a:lnTo>
                  <a:lnTo>
                    <a:pt x="1909" y="1623"/>
                  </a:lnTo>
                  <a:lnTo>
                    <a:pt x="1939" y="1602"/>
                  </a:lnTo>
                  <a:lnTo>
                    <a:pt x="1953" y="1594"/>
                  </a:lnTo>
                  <a:lnTo>
                    <a:pt x="1968" y="1588"/>
                  </a:lnTo>
                  <a:lnTo>
                    <a:pt x="1994" y="1582"/>
                  </a:lnTo>
                  <a:lnTo>
                    <a:pt x="2018" y="1580"/>
                  </a:lnTo>
                  <a:lnTo>
                    <a:pt x="2042" y="1582"/>
                  </a:lnTo>
                  <a:lnTo>
                    <a:pt x="2060" y="1586"/>
                  </a:lnTo>
                  <a:lnTo>
                    <a:pt x="2077" y="1592"/>
                  </a:lnTo>
                  <a:lnTo>
                    <a:pt x="2094" y="1599"/>
                  </a:lnTo>
                  <a:lnTo>
                    <a:pt x="2109" y="1608"/>
                  </a:lnTo>
                  <a:lnTo>
                    <a:pt x="2137" y="1630"/>
                  </a:lnTo>
                  <a:lnTo>
                    <a:pt x="2149" y="1645"/>
                  </a:lnTo>
                  <a:lnTo>
                    <a:pt x="2159" y="1659"/>
                  </a:lnTo>
                  <a:lnTo>
                    <a:pt x="2166" y="1673"/>
                  </a:lnTo>
                  <a:lnTo>
                    <a:pt x="2172" y="1689"/>
                  </a:lnTo>
                  <a:lnTo>
                    <a:pt x="2175" y="1705"/>
                  </a:lnTo>
                  <a:lnTo>
                    <a:pt x="2178" y="1720"/>
                  </a:lnTo>
                  <a:lnTo>
                    <a:pt x="2178" y="1737"/>
                  </a:lnTo>
                  <a:lnTo>
                    <a:pt x="2177" y="1753"/>
                  </a:lnTo>
                  <a:lnTo>
                    <a:pt x="2171" y="1785"/>
                  </a:lnTo>
                  <a:lnTo>
                    <a:pt x="2157" y="1815"/>
                  </a:lnTo>
                  <a:lnTo>
                    <a:pt x="2141" y="1844"/>
                  </a:lnTo>
                  <a:lnTo>
                    <a:pt x="2120" y="1869"/>
                  </a:lnTo>
                  <a:lnTo>
                    <a:pt x="2096" y="1889"/>
                  </a:lnTo>
                  <a:lnTo>
                    <a:pt x="2059" y="1912"/>
                  </a:lnTo>
                  <a:lnTo>
                    <a:pt x="2037" y="1920"/>
                  </a:lnTo>
                  <a:lnTo>
                    <a:pt x="2013" y="1930"/>
                  </a:lnTo>
                  <a:lnTo>
                    <a:pt x="1961" y="1944"/>
                  </a:lnTo>
                  <a:lnTo>
                    <a:pt x="1903" y="1956"/>
                  </a:lnTo>
                  <a:lnTo>
                    <a:pt x="1842" y="1966"/>
                  </a:lnTo>
                  <a:lnTo>
                    <a:pt x="1777" y="1973"/>
                  </a:lnTo>
                  <a:lnTo>
                    <a:pt x="1649" y="1980"/>
                  </a:lnTo>
                  <a:close/>
                  <a:moveTo>
                    <a:pt x="2786" y="387"/>
                  </a:moveTo>
                  <a:lnTo>
                    <a:pt x="2729" y="337"/>
                  </a:lnTo>
                  <a:lnTo>
                    <a:pt x="2670" y="290"/>
                  </a:lnTo>
                  <a:lnTo>
                    <a:pt x="2609" y="247"/>
                  </a:lnTo>
                  <a:lnTo>
                    <a:pt x="2545" y="208"/>
                  </a:lnTo>
                  <a:lnTo>
                    <a:pt x="2481" y="171"/>
                  </a:lnTo>
                  <a:lnTo>
                    <a:pt x="2415" y="138"/>
                  </a:lnTo>
                  <a:lnTo>
                    <a:pt x="2347" y="108"/>
                  </a:lnTo>
                  <a:lnTo>
                    <a:pt x="2279" y="82"/>
                  </a:lnTo>
                  <a:lnTo>
                    <a:pt x="2208" y="59"/>
                  </a:lnTo>
                  <a:lnTo>
                    <a:pt x="2137" y="40"/>
                  </a:lnTo>
                  <a:lnTo>
                    <a:pt x="2064" y="24"/>
                  </a:lnTo>
                  <a:lnTo>
                    <a:pt x="1991" y="14"/>
                  </a:lnTo>
                  <a:lnTo>
                    <a:pt x="1916" y="5"/>
                  </a:lnTo>
                  <a:lnTo>
                    <a:pt x="1842" y="0"/>
                  </a:lnTo>
                  <a:lnTo>
                    <a:pt x="1765" y="0"/>
                  </a:lnTo>
                  <a:lnTo>
                    <a:pt x="1689" y="3"/>
                  </a:lnTo>
                  <a:lnTo>
                    <a:pt x="1637" y="8"/>
                  </a:lnTo>
                  <a:lnTo>
                    <a:pt x="1584" y="15"/>
                  </a:lnTo>
                  <a:lnTo>
                    <a:pt x="1531" y="23"/>
                  </a:lnTo>
                  <a:lnTo>
                    <a:pt x="1479" y="33"/>
                  </a:lnTo>
                  <a:lnTo>
                    <a:pt x="1429" y="45"/>
                  </a:lnTo>
                  <a:lnTo>
                    <a:pt x="1379" y="59"/>
                  </a:lnTo>
                  <a:lnTo>
                    <a:pt x="1329" y="75"/>
                  </a:lnTo>
                  <a:lnTo>
                    <a:pt x="1280" y="93"/>
                  </a:lnTo>
                  <a:lnTo>
                    <a:pt x="1232" y="112"/>
                  </a:lnTo>
                  <a:lnTo>
                    <a:pt x="1185" y="132"/>
                  </a:lnTo>
                  <a:lnTo>
                    <a:pt x="1139" y="155"/>
                  </a:lnTo>
                  <a:lnTo>
                    <a:pt x="1093" y="179"/>
                  </a:lnTo>
                  <a:lnTo>
                    <a:pt x="1049" y="204"/>
                  </a:lnTo>
                  <a:lnTo>
                    <a:pt x="1004" y="232"/>
                  </a:lnTo>
                  <a:lnTo>
                    <a:pt x="962" y="260"/>
                  </a:lnTo>
                  <a:lnTo>
                    <a:pt x="920" y="290"/>
                  </a:lnTo>
                  <a:lnTo>
                    <a:pt x="840" y="354"/>
                  </a:lnTo>
                  <a:lnTo>
                    <a:pt x="801" y="389"/>
                  </a:lnTo>
                  <a:lnTo>
                    <a:pt x="764" y="423"/>
                  </a:lnTo>
                  <a:lnTo>
                    <a:pt x="693" y="498"/>
                  </a:lnTo>
                  <a:lnTo>
                    <a:pt x="660" y="536"/>
                  </a:lnTo>
                  <a:lnTo>
                    <a:pt x="627" y="576"/>
                  </a:lnTo>
                  <a:lnTo>
                    <a:pt x="597" y="618"/>
                  </a:lnTo>
                  <a:lnTo>
                    <a:pt x="567" y="660"/>
                  </a:lnTo>
                  <a:lnTo>
                    <a:pt x="513" y="746"/>
                  </a:lnTo>
                  <a:lnTo>
                    <a:pt x="464" y="837"/>
                  </a:lnTo>
                  <a:lnTo>
                    <a:pt x="443" y="882"/>
                  </a:lnTo>
                  <a:lnTo>
                    <a:pt x="422" y="930"/>
                  </a:lnTo>
                  <a:lnTo>
                    <a:pt x="354" y="872"/>
                  </a:lnTo>
                  <a:lnTo>
                    <a:pt x="290" y="807"/>
                  </a:lnTo>
                  <a:lnTo>
                    <a:pt x="230" y="737"/>
                  </a:lnTo>
                  <a:lnTo>
                    <a:pt x="174" y="663"/>
                  </a:lnTo>
                  <a:lnTo>
                    <a:pt x="0" y="784"/>
                  </a:lnTo>
                  <a:lnTo>
                    <a:pt x="37" y="837"/>
                  </a:lnTo>
                  <a:lnTo>
                    <a:pt x="78" y="887"/>
                  </a:lnTo>
                  <a:lnTo>
                    <a:pt x="120" y="935"/>
                  </a:lnTo>
                  <a:lnTo>
                    <a:pt x="163" y="982"/>
                  </a:lnTo>
                  <a:lnTo>
                    <a:pt x="209" y="1026"/>
                  </a:lnTo>
                  <a:lnTo>
                    <a:pt x="255" y="1068"/>
                  </a:lnTo>
                  <a:lnTo>
                    <a:pt x="305" y="1108"/>
                  </a:lnTo>
                  <a:lnTo>
                    <a:pt x="354" y="1145"/>
                  </a:lnTo>
                  <a:lnTo>
                    <a:pt x="337" y="1228"/>
                  </a:lnTo>
                  <a:lnTo>
                    <a:pt x="324" y="1310"/>
                  </a:lnTo>
                  <a:lnTo>
                    <a:pt x="317" y="1394"/>
                  </a:lnTo>
                  <a:lnTo>
                    <a:pt x="314" y="1479"/>
                  </a:lnTo>
                  <a:lnTo>
                    <a:pt x="317" y="1563"/>
                  </a:lnTo>
                  <a:lnTo>
                    <a:pt x="324" y="1646"/>
                  </a:lnTo>
                  <a:lnTo>
                    <a:pt x="336" y="1727"/>
                  </a:lnTo>
                  <a:lnTo>
                    <a:pt x="343" y="1768"/>
                  </a:lnTo>
                  <a:lnTo>
                    <a:pt x="353" y="1808"/>
                  </a:lnTo>
                  <a:lnTo>
                    <a:pt x="373" y="1887"/>
                  </a:lnTo>
                  <a:lnTo>
                    <a:pt x="398" y="1965"/>
                  </a:lnTo>
                  <a:lnTo>
                    <a:pt x="427" y="2041"/>
                  </a:lnTo>
                  <a:lnTo>
                    <a:pt x="461" y="2116"/>
                  </a:lnTo>
                  <a:lnTo>
                    <a:pt x="498" y="2188"/>
                  </a:lnTo>
                  <a:lnTo>
                    <a:pt x="540" y="2258"/>
                  </a:lnTo>
                  <a:lnTo>
                    <a:pt x="585" y="2325"/>
                  </a:lnTo>
                  <a:lnTo>
                    <a:pt x="635" y="2391"/>
                  </a:lnTo>
                  <a:lnTo>
                    <a:pt x="687" y="2454"/>
                  </a:lnTo>
                  <a:lnTo>
                    <a:pt x="745" y="2514"/>
                  </a:lnTo>
                  <a:lnTo>
                    <a:pt x="805" y="2571"/>
                  </a:lnTo>
                  <a:lnTo>
                    <a:pt x="869" y="2625"/>
                  </a:lnTo>
                  <a:lnTo>
                    <a:pt x="1002" y="2460"/>
                  </a:lnTo>
                  <a:lnTo>
                    <a:pt x="947" y="2413"/>
                  </a:lnTo>
                  <a:lnTo>
                    <a:pt x="895" y="2365"/>
                  </a:lnTo>
                  <a:lnTo>
                    <a:pt x="846" y="2313"/>
                  </a:lnTo>
                  <a:lnTo>
                    <a:pt x="801" y="2259"/>
                  </a:lnTo>
                  <a:lnTo>
                    <a:pt x="758" y="2203"/>
                  </a:lnTo>
                  <a:lnTo>
                    <a:pt x="720" y="2146"/>
                  </a:lnTo>
                  <a:lnTo>
                    <a:pt x="684" y="2085"/>
                  </a:lnTo>
                  <a:lnTo>
                    <a:pt x="651" y="2023"/>
                  </a:lnTo>
                  <a:lnTo>
                    <a:pt x="623" y="1960"/>
                  </a:lnTo>
                  <a:lnTo>
                    <a:pt x="599" y="1894"/>
                  </a:lnTo>
                  <a:lnTo>
                    <a:pt x="577" y="1828"/>
                  </a:lnTo>
                  <a:lnTo>
                    <a:pt x="559" y="1760"/>
                  </a:lnTo>
                  <a:lnTo>
                    <a:pt x="545" y="1691"/>
                  </a:lnTo>
                  <a:lnTo>
                    <a:pt x="535" y="1621"/>
                  </a:lnTo>
                  <a:lnTo>
                    <a:pt x="529" y="1550"/>
                  </a:lnTo>
                  <a:lnTo>
                    <a:pt x="527" y="1478"/>
                  </a:lnTo>
                  <a:lnTo>
                    <a:pt x="528" y="1423"/>
                  </a:lnTo>
                  <a:lnTo>
                    <a:pt x="531" y="1369"/>
                  </a:lnTo>
                  <a:lnTo>
                    <a:pt x="537" y="1315"/>
                  </a:lnTo>
                  <a:lnTo>
                    <a:pt x="546" y="1262"/>
                  </a:lnTo>
                  <a:lnTo>
                    <a:pt x="623" y="1298"/>
                  </a:lnTo>
                  <a:lnTo>
                    <a:pt x="703" y="1331"/>
                  </a:lnTo>
                  <a:lnTo>
                    <a:pt x="783" y="1358"/>
                  </a:lnTo>
                  <a:lnTo>
                    <a:pt x="866" y="1380"/>
                  </a:lnTo>
                  <a:lnTo>
                    <a:pt x="951" y="1398"/>
                  </a:lnTo>
                  <a:lnTo>
                    <a:pt x="1038" y="1411"/>
                  </a:lnTo>
                  <a:lnTo>
                    <a:pt x="1081" y="1415"/>
                  </a:lnTo>
                  <a:lnTo>
                    <a:pt x="1124" y="1418"/>
                  </a:lnTo>
                  <a:lnTo>
                    <a:pt x="1213" y="1421"/>
                  </a:lnTo>
                  <a:lnTo>
                    <a:pt x="1314" y="1417"/>
                  </a:lnTo>
                  <a:lnTo>
                    <a:pt x="1373" y="1412"/>
                  </a:lnTo>
                  <a:lnTo>
                    <a:pt x="1431" y="1404"/>
                  </a:lnTo>
                  <a:lnTo>
                    <a:pt x="1293" y="2058"/>
                  </a:lnTo>
                  <a:lnTo>
                    <a:pt x="1157" y="2714"/>
                  </a:lnTo>
                  <a:lnTo>
                    <a:pt x="1364" y="2757"/>
                  </a:lnTo>
                  <a:lnTo>
                    <a:pt x="1483" y="2190"/>
                  </a:lnTo>
                  <a:lnTo>
                    <a:pt x="1599" y="2194"/>
                  </a:lnTo>
                  <a:lnTo>
                    <a:pt x="1683" y="2191"/>
                  </a:lnTo>
                  <a:lnTo>
                    <a:pt x="1729" y="2189"/>
                  </a:lnTo>
                  <a:lnTo>
                    <a:pt x="1777" y="2186"/>
                  </a:lnTo>
                  <a:lnTo>
                    <a:pt x="2085" y="2635"/>
                  </a:lnTo>
                  <a:lnTo>
                    <a:pt x="2112" y="2671"/>
                  </a:lnTo>
                  <a:lnTo>
                    <a:pt x="2142" y="2701"/>
                  </a:lnTo>
                  <a:lnTo>
                    <a:pt x="2175" y="2727"/>
                  </a:lnTo>
                  <a:lnTo>
                    <a:pt x="2211" y="2748"/>
                  </a:lnTo>
                  <a:lnTo>
                    <a:pt x="2249" y="2765"/>
                  </a:lnTo>
                  <a:lnTo>
                    <a:pt x="2269" y="2772"/>
                  </a:lnTo>
                  <a:lnTo>
                    <a:pt x="2288" y="2778"/>
                  </a:lnTo>
                  <a:lnTo>
                    <a:pt x="2309" y="2782"/>
                  </a:lnTo>
                  <a:lnTo>
                    <a:pt x="2329" y="2786"/>
                  </a:lnTo>
                  <a:lnTo>
                    <a:pt x="2371" y="2788"/>
                  </a:lnTo>
                  <a:lnTo>
                    <a:pt x="2415" y="2786"/>
                  </a:lnTo>
                  <a:lnTo>
                    <a:pt x="2459" y="2776"/>
                  </a:lnTo>
                  <a:lnTo>
                    <a:pt x="2502" y="2762"/>
                  </a:lnTo>
                  <a:lnTo>
                    <a:pt x="2544" y="2740"/>
                  </a:lnTo>
                  <a:lnTo>
                    <a:pt x="2586" y="2715"/>
                  </a:lnTo>
                  <a:lnTo>
                    <a:pt x="2627" y="2687"/>
                  </a:lnTo>
                  <a:lnTo>
                    <a:pt x="2706" y="2629"/>
                  </a:lnTo>
                  <a:lnTo>
                    <a:pt x="2780" y="2565"/>
                  </a:lnTo>
                  <a:lnTo>
                    <a:pt x="2850" y="2498"/>
                  </a:lnTo>
                  <a:lnTo>
                    <a:pt x="2883" y="2462"/>
                  </a:lnTo>
                  <a:lnTo>
                    <a:pt x="2915" y="2426"/>
                  </a:lnTo>
                  <a:lnTo>
                    <a:pt x="2975" y="2351"/>
                  </a:lnTo>
                  <a:lnTo>
                    <a:pt x="3030" y="2271"/>
                  </a:lnTo>
                  <a:lnTo>
                    <a:pt x="3079" y="2189"/>
                  </a:lnTo>
                  <a:lnTo>
                    <a:pt x="3123" y="2102"/>
                  </a:lnTo>
                  <a:lnTo>
                    <a:pt x="3162" y="2015"/>
                  </a:lnTo>
                  <a:lnTo>
                    <a:pt x="3179" y="1969"/>
                  </a:lnTo>
                  <a:lnTo>
                    <a:pt x="3194" y="1924"/>
                  </a:lnTo>
                  <a:lnTo>
                    <a:pt x="3207" y="1877"/>
                  </a:lnTo>
                  <a:lnTo>
                    <a:pt x="3221" y="1830"/>
                  </a:lnTo>
                  <a:lnTo>
                    <a:pt x="3231" y="1784"/>
                  </a:lnTo>
                  <a:lnTo>
                    <a:pt x="3241" y="1736"/>
                  </a:lnTo>
                  <a:lnTo>
                    <a:pt x="3255" y="1640"/>
                  </a:lnTo>
                  <a:lnTo>
                    <a:pt x="3264" y="1542"/>
                  </a:lnTo>
                  <a:lnTo>
                    <a:pt x="3265" y="1492"/>
                  </a:lnTo>
                  <a:lnTo>
                    <a:pt x="3265" y="1443"/>
                  </a:lnTo>
                  <a:lnTo>
                    <a:pt x="3261" y="1367"/>
                  </a:lnTo>
                  <a:lnTo>
                    <a:pt x="3254" y="1292"/>
                  </a:lnTo>
                  <a:lnTo>
                    <a:pt x="3243" y="1218"/>
                  </a:lnTo>
                  <a:lnTo>
                    <a:pt x="3229" y="1145"/>
                  </a:lnTo>
                  <a:lnTo>
                    <a:pt x="3210" y="1073"/>
                  </a:lnTo>
                  <a:lnTo>
                    <a:pt x="3188" y="1002"/>
                  </a:lnTo>
                  <a:lnTo>
                    <a:pt x="3163" y="933"/>
                  </a:lnTo>
                  <a:lnTo>
                    <a:pt x="3134" y="866"/>
                  </a:lnTo>
                  <a:lnTo>
                    <a:pt x="3119" y="832"/>
                  </a:lnTo>
                  <a:lnTo>
                    <a:pt x="3103" y="800"/>
                  </a:lnTo>
                  <a:lnTo>
                    <a:pt x="3067" y="735"/>
                  </a:lnTo>
                  <a:lnTo>
                    <a:pt x="3029" y="672"/>
                  </a:lnTo>
                  <a:lnTo>
                    <a:pt x="2987" y="610"/>
                  </a:lnTo>
                  <a:lnTo>
                    <a:pt x="2941" y="552"/>
                  </a:lnTo>
                  <a:lnTo>
                    <a:pt x="2893" y="494"/>
                  </a:lnTo>
                  <a:lnTo>
                    <a:pt x="2841" y="439"/>
                  </a:lnTo>
                  <a:lnTo>
                    <a:pt x="2786" y="387"/>
                  </a:lnTo>
                  <a:close/>
                </a:path>
              </a:pathLst>
            </a:custGeom>
            <a:solidFill>
              <a:srgbClr val="8A78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122"/>
            <p:cNvSpPr>
              <a:spLocks noEditPoints="1"/>
            </p:cNvSpPr>
            <p:nvPr userDrawn="1"/>
          </p:nvSpPr>
          <p:spPr bwMode="auto">
            <a:xfrm>
              <a:off x="5880100" y="5930900"/>
              <a:ext cx="3233738" cy="271462"/>
            </a:xfrm>
            <a:custGeom>
              <a:avLst/>
              <a:gdLst>
                <a:gd name="T0" fmla="*/ 11303 w 12222"/>
                <a:gd name="T1" fmla="*/ 1027 h 1027"/>
                <a:gd name="T2" fmla="*/ 12019 w 12222"/>
                <a:gd name="T3" fmla="*/ 513 h 1027"/>
                <a:gd name="T4" fmla="*/ 11624 w 12222"/>
                <a:gd name="T5" fmla="*/ 627 h 1027"/>
                <a:gd name="T6" fmla="*/ 577 w 12222"/>
                <a:gd name="T7" fmla="*/ 0 h 1027"/>
                <a:gd name="T8" fmla="*/ 590 w 12222"/>
                <a:gd name="T9" fmla="*/ 1027 h 1027"/>
                <a:gd name="T10" fmla="*/ 0 w 12222"/>
                <a:gd name="T11" fmla="*/ 1027 h 1027"/>
                <a:gd name="T12" fmla="*/ 289 w 12222"/>
                <a:gd name="T13" fmla="*/ 386 h 1027"/>
                <a:gd name="T14" fmla="*/ 1714 w 12222"/>
                <a:gd name="T15" fmla="*/ 610 h 1027"/>
                <a:gd name="T16" fmla="*/ 1417 w 12222"/>
                <a:gd name="T17" fmla="*/ 1027 h 1027"/>
                <a:gd name="T18" fmla="*/ 1769 w 12222"/>
                <a:gd name="T19" fmla="*/ 0 h 1027"/>
                <a:gd name="T20" fmla="*/ 1778 w 12222"/>
                <a:gd name="T21" fmla="*/ 858 h 1027"/>
                <a:gd name="T22" fmla="*/ 3194 w 12222"/>
                <a:gd name="T23" fmla="*/ 752 h 1027"/>
                <a:gd name="T24" fmla="*/ 2416 w 12222"/>
                <a:gd name="T25" fmla="*/ 0 h 1027"/>
                <a:gd name="T26" fmla="*/ 3794 w 12222"/>
                <a:gd name="T27" fmla="*/ 266 h 1027"/>
                <a:gd name="T28" fmla="*/ 3794 w 12222"/>
                <a:gd name="T29" fmla="*/ 646 h 1027"/>
                <a:gd name="T30" fmla="*/ 3502 w 12222"/>
                <a:gd name="T31" fmla="*/ 1027 h 1027"/>
                <a:gd name="T32" fmla="*/ 5411 w 12222"/>
                <a:gd name="T33" fmla="*/ 513 h 1027"/>
                <a:gd name="T34" fmla="*/ 4532 w 12222"/>
                <a:gd name="T35" fmla="*/ 0 h 1027"/>
                <a:gd name="T36" fmla="*/ 5612 w 12222"/>
                <a:gd name="T37" fmla="*/ 0 h 1027"/>
                <a:gd name="T38" fmla="*/ 6197 w 12222"/>
                <a:gd name="T39" fmla="*/ 326 h 1027"/>
                <a:gd name="T40" fmla="*/ 5690 w 12222"/>
                <a:gd name="T41" fmla="*/ 1027 h 1027"/>
                <a:gd name="T42" fmla="*/ 6517 w 12222"/>
                <a:gd name="T43" fmla="*/ 513 h 1027"/>
                <a:gd name="T44" fmla="*/ 7018 w 12222"/>
                <a:gd name="T45" fmla="*/ 0 h 1027"/>
                <a:gd name="T46" fmla="*/ 8056 w 12222"/>
                <a:gd name="T47" fmla="*/ 0 h 1027"/>
                <a:gd name="T48" fmla="*/ 7894 w 12222"/>
                <a:gd name="T49" fmla="*/ 369 h 1027"/>
                <a:gd name="T50" fmla="*/ 7176 w 12222"/>
                <a:gd name="T51" fmla="*/ 1027 h 1027"/>
                <a:gd name="T52" fmla="*/ 8500 w 12222"/>
                <a:gd name="T53" fmla="*/ 0 h 1027"/>
                <a:gd name="T54" fmla="*/ 8659 w 12222"/>
                <a:gd name="T55" fmla="*/ 430 h 1027"/>
                <a:gd name="T56" fmla="*/ 8659 w 12222"/>
                <a:gd name="T57" fmla="*/ 875 h 1027"/>
                <a:gd name="T58" fmla="*/ 8500 w 12222"/>
                <a:gd name="T59" fmla="*/ 513 h 1027"/>
                <a:gd name="T60" fmla="*/ 10010 w 12222"/>
                <a:gd name="T61" fmla="*/ 867 h 1027"/>
                <a:gd name="T62" fmla="*/ 10129 w 12222"/>
                <a:gd name="T63" fmla="*/ 813 h 1027"/>
                <a:gd name="T64" fmla="*/ 10210 w 12222"/>
                <a:gd name="T65" fmla="*/ 716 h 1027"/>
                <a:gd name="T66" fmla="*/ 10250 w 12222"/>
                <a:gd name="T67" fmla="*/ 585 h 1027"/>
                <a:gd name="T68" fmla="*/ 10250 w 12222"/>
                <a:gd name="T69" fmla="*/ 439 h 1027"/>
                <a:gd name="T70" fmla="*/ 10210 w 12222"/>
                <a:gd name="T71" fmla="*/ 309 h 1027"/>
                <a:gd name="T72" fmla="*/ 10129 w 12222"/>
                <a:gd name="T73" fmla="*/ 213 h 1027"/>
                <a:gd name="T74" fmla="*/ 10012 w 12222"/>
                <a:gd name="T75" fmla="*/ 160 h 1027"/>
                <a:gd name="T76" fmla="*/ 9714 w 12222"/>
                <a:gd name="T77" fmla="*/ 874 h 1027"/>
                <a:gd name="T78" fmla="*/ 9997 w 12222"/>
                <a:gd name="T79" fmla="*/ 3 h 1027"/>
                <a:gd name="T80" fmla="*/ 10144 w 12222"/>
                <a:gd name="T81" fmla="*/ 36 h 1027"/>
                <a:gd name="T82" fmla="*/ 10261 w 12222"/>
                <a:gd name="T83" fmla="*/ 107 h 1027"/>
                <a:gd name="T84" fmla="*/ 10324 w 12222"/>
                <a:gd name="T85" fmla="*/ 174 h 1027"/>
                <a:gd name="T86" fmla="*/ 10372 w 12222"/>
                <a:gd name="T87" fmla="*/ 255 h 1027"/>
                <a:gd name="T88" fmla="*/ 10404 w 12222"/>
                <a:gd name="T89" fmla="*/ 350 h 1027"/>
                <a:gd name="T90" fmla="*/ 10421 w 12222"/>
                <a:gd name="T91" fmla="*/ 573 h 1027"/>
                <a:gd name="T92" fmla="*/ 10388 w 12222"/>
                <a:gd name="T93" fmla="*/ 728 h 1027"/>
                <a:gd name="T94" fmla="*/ 10291 w 12222"/>
                <a:gd name="T95" fmla="*/ 889 h 1027"/>
                <a:gd name="T96" fmla="*/ 10136 w 12222"/>
                <a:gd name="T97" fmla="*/ 991 h 1027"/>
                <a:gd name="T98" fmla="*/ 10013 w 12222"/>
                <a:gd name="T99" fmla="*/ 1022 h 1027"/>
                <a:gd name="T100" fmla="*/ 9554 w 12222"/>
                <a:gd name="T101" fmla="*/ 513 h 1027"/>
                <a:gd name="T102" fmla="*/ 10810 w 12222"/>
                <a:gd name="T103" fmla="*/ 513 h 1027"/>
                <a:gd name="T104" fmla="*/ 10969 w 12222"/>
                <a:gd name="T105" fmla="*/ 1027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222" h="1027">
                  <a:moveTo>
                    <a:pt x="11952" y="774"/>
                  </a:moveTo>
                  <a:lnTo>
                    <a:pt x="11573" y="774"/>
                  </a:lnTo>
                  <a:lnTo>
                    <a:pt x="11476" y="1027"/>
                  </a:lnTo>
                  <a:lnTo>
                    <a:pt x="11303" y="1027"/>
                  </a:lnTo>
                  <a:lnTo>
                    <a:pt x="11508" y="513"/>
                  </a:lnTo>
                  <a:lnTo>
                    <a:pt x="11713" y="0"/>
                  </a:lnTo>
                  <a:lnTo>
                    <a:pt x="11816" y="0"/>
                  </a:lnTo>
                  <a:lnTo>
                    <a:pt x="12019" y="513"/>
                  </a:lnTo>
                  <a:lnTo>
                    <a:pt x="12222" y="1027"/>
                  </a:lnTo>
                  <a:lnTo>
                    <a:pt x="12049" y="1027"/>
                  </a:lnTo>
                  <a:lnTo>
                    <a:pt x="11952" y="774"/>
                  </a:lnTo>
                  <a:close/>
                  <a:moveTo>
                    <a:pt x="11624" y="627"/>
                  </a:moveTo>
                  <a:lnTo>
                    <a:pt x="11903" y="627"/>
                  </a:lnTo>
                  <a:lnTo>
                    <a:pt x="11764" y="254"/>
                  </a:lnTo>
                  <a:lnTo>
                    <a:pt x="11624" y="627"/>
                  </a:lnTo>
                  <a:close/>
                  <a:moveTo>
                    <a:pt x="577" y="0"/>
                  </a:moveTo>
                  <a:lnTo>
                    <a:pt x="930" y="0"/>
                  </a:lnTo>
                  <a:lnTo>
                    <a:pt x="583" y="446"/>
                  </a:lnTo>
                  <a:lnTo>
                    <a:pt x="943" y="1027"/>
                  </a:lnTo>
                  <a:lnTo>
                    <a:pt x="590" y="1027"/>
                  </a:lnTo>
                  <a:lnTo>
                    <a:pt x="391" y="680"/>
                  </a:lnTo>
                  <a:lnTo>
                    <a:pt x="289" y="806"/>
                  </a:lnTo>
                  <a:lnTo>
                    <a:pt x="289" y="1027"/>
                  </a:lnTo>
                  <a:lnTo>
                    <a:pt x="0" y="1027"/>
                  </a:lnTo>
                  <a:lnTo>
                    <a:pt x="0" y="513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89" y="386"/>
                  </a:lnTo>
                  <a:lnTo>
                    <a:pt x="577" y="0"/>
                  </a:lnTo>
                  <a:close/>
                  <a:moveTo>
                    <a:pt x="1627" y="326"/>
                  </a:moveTo>
                  <a:lnTo>
                    <a:pt x="1538" y="610"/>
                  </a:lnTo>
                  <a:lnTo>
                    <a:pt x="1714" y="610"/>
                  </a:lnTo>
                  <a:lnTo>
                    <a:pt x="1627" y="326"/>
                  </a:lnTo>
                  <a:close/>
                  <a:moveTo>
                    <a:pt x="1778" y="858"/>
                  </a:moveTo>
                  <a:lnTo>
                    <a:pt x="1469" y="858"/>
                  </a:lnTo>
                  <a:lnTo>
                    <a:pt x="1417" y="1027"/>
                  </a:lnTo>
                  <a:lnTo>
                    <a:pt x="1121" y="1027"/>
                  </a:lnTo>
                  <a:lnTo>
                    <a:pt x="1303" y="513"/>
                  </a:lnTo>
                  <a:lnTo>
                    <a:pt x="1487" y="0"/>
                  </a:lnTo>
                  <a:lnTo>
                    <a:pt x="1769" y="0"/>
                  </a:lnTo>
                  <a:lnTo>
                    <a:pt x="1946" y="513"/>
                  </a:lnTo>
                  <a:lnTo>
                    <a:pt x="2124" y="1027"/>
                  </a:lnTo>
                  <a:lnTo>
                    <a:pt x="1828" y="1027"/>
                  </a:lnTo>
                  <a:lnTo>
                    <a:pt x="1778" y="858"/>
                  </a:lnTo>
                  <a:close/>
                  <a:moveTo>
                    <a:pt x="2416" y="0"/>
                  </a:moveTo>
                  <a:lnTo>
                    <a:pt x="2708" y="0"/>
                  </a:lnTo>
                  <a:lnTo>
                    <a:pt x="2708" y="752"/>
                  </a:lnTo>
                  <a:lnTo>
                    <a:pt x="3194" y="752"/>
                  </a:lnTo>
                  <a:lnTo>
                    <a:pt x="3194" y="1027"/>
                  </a:lnTo>
                  <a:lnTo>
                    <a:pt x="2416" y="1027"/>
                  </a:lnTo>
                  <a:lnTo>
                    <a:pt x="2416" y="513"/>
                  </a:lnTo>
                  <a:lnTo>
                    <a:pt x="2416" y="0"/>
                  </a:lnTo>
                  <a:close/>
                  <a:moveTo>
                    <a:pt x="3502" y="0"/>
                  </a:moveTo>
                  <a:lnTo>
                    <a:pt x="4271" y="0"/>
                  </a:lnTo>
                  <a:lnTo>
                    <a:pt x="4271" y="266"/>
                  </a:lnTo>
                  <a:lnTo>
                    <a:pt x="3794" y="266"/>
                  </a:lnTo>
                  <a:lnTo>
                    <a:pt x="3794" y="380"/>
                  </a:lnTo>
                  <a:lnTo>
                    <a:pt x="4235" y="380"/>
                  </a:lnTo>
                  <a:lnTo>
                    <a:pt x="4235" y="646"/>
                  </a:lnTo>
                  <a:lnTo>
                    <a:pt x="3794" y="646"/>
                  </a:lnTo>
                  <a:lnTo>
                    <a:pt x="3794" y="760"/>
                  </a:lnTo>
                  <a:lnTo>
                    <a:pt x="4268" y="760"/>
                  </a:lnTo>
                  <a:lnTo>
                    <a:pt x="4268" y="1027"/>
                  </a:lnTo>
                  <a:lnTo>
                    <a:pt x="3502" y="1027"/>
                  </a:lnTo>
                  <a:lnTo>
                    <a:pt x="3502" y="513"/>
                  </a:lnTo>
                  <a:lnTo>
                    <a:pt x="3502" y="0"/>
                  </a:lnTo>
                  <a:close/>
                  <a:moveTo>
                    <a:pt x="5612" y="0"/>
                  </a:moveTo>
                  <a:lnTo>
                    <a:pt x="5411" y="513"/>
                  </a:lnTo>
                  <a:lnTo>
                    <a:pt x="5210" y="1027"/>
                  </a:lnTo>
                  <a:lnTo>
                    <a:pt x="4940" y="1027"/>
                  </a:lnTo>
                  <a:lnTo>
                    <a:pt x="4736" y="513"/>
                  </a:lnTo>
                  <a:lnTo>
                    <a:pt x="4532" y="0"/>
                  </a:lnTo>
                  <a:lnTo>
                    <a:pt x="4870" y="0"/>
                  </a:lnTo>
                  <a:lnTo>
                    <a:pt x="5076" y="614"/>
                  </a:lnTo>
                  <a:lnTo>
                    <a:pt x="5278" y="0"/>
                  </a:lnTo>
                  <a:lnTo>
                    <a:pt x="5612" y="0"/>
                  </a:lnTo>
                  <a:close/>
                  <a:moveTo>
                    <a:pt x="6197" y="326"/>
                  </a:moveTo>
                  <a:lnTo>
                    <a:pt x="6108" y="610"/>
                  </a:lnTo>
                  <a:lnTo>
                    <a:pt x="6283" y="610"/>
                  </a:lnTo>
                  <a:lnTo>
                    <a:pt x="6197" y="326"/>
                  </a:lnTo>
                  <a:close/>
                  <a:moveTo>
                    <a:pt x="6349" y="858"/>
                  </a:moveTo>
                  <a:lnTo>
                    <a:pt x="6038" y="858"/>
                  </a:lnTo>
                  <a:lnTo>
                    <a:pt x="5987" y="1027"/>
                  </a:lnTo>
                  <a:lnTo>
                    <a:pt x="5690" y="1027"/>
                  </a:lnTo>
                  <a:lnTo>
                    <a:pt x="5873" y="513"/>
                  </a:lnTo>
                  <a:lnTo>
                    <a:pt x="6056" y="0"/>
                  </a:lnTo>
                  <a:lnTo>
                    <a:pt x="6340" y="0"/>
                  </a:lnTo>
                  <a:lnTo>
                    <a:pt x="6517" y="513"/>
                  </a:lnTo>
                  <a:lnTo>
                    <a:pt x="6695" y="1027"/>
                  </a:lnTo>
                  <a:lnTo>
                    <a:pt x="6398" y="1027"/>
                  </a:lnTo>
                  <a:lnTo>
                    <a:pt x="6349" y="858"/>
                  </a:lnTo>
                  <a:close/>
                  <a:moveTo>
                    <a:pt x="7018" y="0"/>
                  </a:moveTo>
                  <a:lnTo>
                    <a:pt x="7105" y="0"/>
                  </a:lnTo>
                  <a:lnTo>
                    <a:pt x="7536" y="629"/>
                  </a:lnTo>
                  <a:lnTo>
                    <a:pt x="7964" y="0"/>
                  </a:lnTo>
                  <a:lnTo>
                    <a:pt x="8056" y="0"/>
                  </a:lnTo>
                  <a:lnTo>
                    <a:pt x="8056" y="513"/>
                  </a:lnTo>
                  <a:lnTo>
                    <a:pt x="8056" y="1027"/>
                  </a:lnTo>
                  <a:lnTo>
                    <a:pt x="7894" y="1027"/>
                  </a:lnTo>
                  <a:lnTo>
                    <a:pt x="7894" y="369"/>
                  </a:lnTo>
                  <a:lnTo>
                    <a:pt x="7559" y="859"/>
                  </a:lnTo>
                  <a:lnTo>
                    <a:pt x="7511" y="859"/>
                  </a:lnTo>
                  <a:lnTo>
                    <a:pt x="7176" y="369"/>
                  </a:lnTo>
                  <a:lnTo>
                    <a:pt x="7176" y="1027"/>
                  </a:lnTo>
                  <a:lnTo>
                    <a:pt x="7018" y="1027"/>
                  </a:lnTo>
                  <a:lnTo>
                    <a:pt x="7018" y="513"/>
                  </a:lnTo>
                  <a:lnTo>
                    <a:pt x="7018" y="0"/>
                  </a:lnTo>
                  <a:close/>
                  <a:moveTo>
                    <a:pt x="8500" y="0"/>
                  </a:moveTo>
                  <a:lnTo>
                    <a:pt x="9156" y="0"/>
                  </a:lnTo>
                  <a:lnTo>
                    <a:pt x="9156" y="151"/>
                  </a:lnTo>
                  <a:lnTo>
                    <a:pt x="8659" y="151"/>
                  </a:lnTo>
                  <a:lnTo>
                    <a:pt x="8659" y="430"/>
                  </a:lnTo>
                  <a:lnTo>
                    <a:pt x="9120" y="430"/>
                  </a:lnTo>
                  <a:lnTo>
                    <a:pt x="9120" y="583"/>
                  </a:lnTo>
                  <a:lnTo>
                    <a:pt x="8659" y="583"/>
                  </a:lnTo>
                  <a:lnTo>
                    <a:pt x="8659" y="875"/>
                  </a:lnTo>
                  <a:lnTo>
                    <a:pt x="9157" y="875"/>
                  </a:lnTo>
                  <a:lnTo>
                    <a:pt x="9157" y="1027"/>
                  </a:lnTo>
                  <a:lnTo>
                    <a:pt x="8500" y="1027"/>
                  </a:lnTo>
                  <a:lnTo>
                    <a:pt x="8500" y="513"/>
                  </a:lnTo>
                  <a:lnTo>
                    <a:pt x="8500" y="0"/>
                  </a:lnTo>
                  <a:close/>
                  <a:moveTo>
                    <a:pt x="9937" y="874"/>
                  </a:moveTo>
                  <a:lnTo>
                    <a:pt x="9974" y="873"/>
                  </a:lnTo>
                  <a:lnTo>
                    <a:pt x="10010" y="867"/>
                  </a:lnTo>
                  <a:lnTo>
                    <a:pt x="10043" y="858"/>
                  </a:lnTo>
                  <a:lnTo>
                    <a:pt x="10074" y="846"/>
                  </a:lnTo>
                  <a:lnTo>
                    <a:pt x="10103" y="831"/>
                  </a:lnTo>
                  <a:lnTo>
                    <a:pt x="10129" y="813"/>
                  </a:lnTo>
                  <a:lnTo>
                    <a:pt x="10153" y="792"/>
                  </a:lnTo>
                  <a:lnTo>
                    <a:pt x="10174" y="768"/>
                  </a:lnTo>
                  <a:lnTo>
                    <a:pt x="10193" y="743"/>
                  </a:lnTo>
                  <a:lnTo>
                    <a:pt x="10210" y="716"/>
                  </a:lnTo>
                  <a:lnTo>
                    <a:pt x="10224" y="686"/>
                  </a:lnTo>
                  <a:lnTo>
                    <a:pt x="10235" y="653"/>
                  </a:lnTo>
                  <a:lnTo>
                    <a:pt x="10244" y="620"/>
                  </a:lnTo>
                  <a:lnTo>
                    <a:pt x="10250" y="585"/>
                  </a:lnTo>
                  <a:lnTo>
                    <a:pt x="10254" y="549"/>
                  </a:lnTo>
                  <a:lnTo>
                    <a:pt x="10255" y="512"/>
                  </a:lnTo>
                  <a:lnTo>
                    <a:pt x="10254" y="475"/>
                  </a:lnTo>
                  <a:lnTo>
                    <a:pt x="10250" y="439"/>
                  </a:lnTo>
                  <a:lnTo>
                    <a:pt x="10244" y="404"/>
                  </a:lnTo>
                  <a:lnTo>
                    <a:pt x="10235" y="370"/>
                  </a:lnTo>
                  <a:lnTo>
                    <a:pt x="10224" y="339"/>
                  </a:lnTo>
                  <a:lnTo>
                    <a:pt x="10210" y="309"/>
                  </a:lnTo>
                  <a:lnTo>
                    <a:pt x="10193" y="282"/>
                  </a:lnTo>
                  <a:lnTo>
                    <a:pt x="10174" y="257"/>
                  </a:lnTo>
                  <a:lnTo>
                    <a:pt x="10153" y="234"/>
                  </a:lnTo>
                  <a:lnTo>
                    <a:pt x="10129" y="213"/>
                  </a:lnTo>
                  <a:lnTo>
                    <a:pt x="10103" y="195"/>
                  </a:lnTo>
                  <a:lnTo>
                    <a:pt x="10075" y="180"/>
                  </a:lnTo>
                  <a:lnTo>
                    <a:pt x="10044" y="168"/>
                  </a:lnTo>
                  <a:lnTo>
                    <a:pt x="10012" y="160"/>
                  </a:lnTo>
                  <a:lnTo>
                    <a:pt x="9976" y="155"/>
                  </a:lnTo>
                  <a:lnTo>
                    <a:pt x="9938" y="152"/>
                  </a:lnTo>
                  <a:lnTo>
                    <a:pt x="9714" y="152"/>
                  </a:lnTo>
                  <a:lnTo>
                    <a:pt x="9714" y="874"/>
                  </a:lnTo>
                  <a:lnTo>
                    <a:pt x="9937" y="874"/>
                  </a:lnTo>
                  <a:close/>
                  <a:moveTo>
                    <a:pt x="9554" y="0"/>
                  </a:moveTo>
                  <a:lnTo>
                    <a:pt x="9942" y="0"/>
                  </a:lnTo>
                  <a:lnTo>
                    <a:pt x="9997" y="3"/>
                  </a:lnTo>
                  <a:lnTo>
                    <a:pt x="10024" y="5"/>
                  </a:lnTo>
                  <a:lnTo>
                    <a:pt x="10049" y="9"/>
                  </a:lnTo>
                  <a:lnTo>
                    <a:pt x="10097" y="21"/>
                  </a:lnTo>
                  <a:lnTo>
                    <a:pt x="10144" y="36"/>
                  </a:lnTo>
                  <a:lnTo>
                    <a:pt x="10186" y="55"/>
                  </a:lnTo>
                  <a:lnTo>
                    <a:pt x="10225" y="79"/>
                  </a:lnTo>
                  <a:lnTo>
                    <a:pt x="10243" y="92"/>
                  </a:lnTo>
                  <a:lnTo>
                    <a:pt x="10261" y="107"/>
                  </a:lnTo>
                  <a:lnTo>
                    <a:pt x="10278" y="122"/>
                  </a:lnTo>
                  <a:lnTo>
                    <a:pt x="10295" y="139"/>
                  </a:lnTo>
                  <a:lnTo>
                    <a:pt x="10309" y="156"/>
                  </a:lnTo>
                  <a:lnTo>
                    <a:pt x="10324" y="174"/>
                  </a:lnTo>
                  <a:lnTo>
                    <a:pt x="10337" y="193"/>
                  </a:lnTo>
                  <a:lnTo>
                    <a:pt x="10349" y="213"/>
                  </a:lnTo>
                  <a:lnTo>
                    <a:pt x="10361" y="234"/>
                  </a:lnTo>
                  <a:lnTo>
                    <a:pt x="10372" y="255"/>
                  </a:lnTo>
                  <a:lnTo>
                    <a:pt x="10381" y="278"/>
                  </a:lnTo>
                  <a:lnTo>
                    <a:pt x="10390" y="301"/>
                  </a:lnTo>
                  <a:lnTo>
                    <a:pt x="10397" y="325"/>
                  </a:lnTo>
                  <a:lnTo>
                    <a:pt x="10404" y="350"/>
                  </a:lnTo>
                  <a:lnTo>
                    <a:pt x="10415" y="403"/>
                  </a:lnTo>
                  <a:lnTo>
                    <a:pt x="10421" y="458"/>
                  </a:lnTo>
                  <a:lnTo>
                    <a:pt x="10423" y="515"/>
                  </a:lnTo>
                  <a:lnTo>
                    <a:pt x="10421" y="573"/>
                  </a:lnTo>
                  <a:lnTo>
                    <a:pt x="10414" y="628"/>
                  </a:lnTo>
                  <a:lnTo>
                    <a:pt x="10409" y="653"/>
                  </a:lnTo>
                  <a:lnTo>
                    <a:pt x="10404" y="680"/>
                  </a:lnTo>
                  <a:lnTo>
                    <a:pt x="10388" y="728"/>
                  </a:lnTo>
                  <a:lnTo>
                    <a:pt x="10370" y="773"/>
                  </a:lnTo>
                  <a:lnTo>
                    <a:pt x="10348" y="815"/>
                  </a:lnTo>
                  <a:lnTo>
                    <a:pt x="10321" y="853"/>
                  </a:lnTo>
                  <a:lnTo>
                    <a:pt x="10291" y="889"/>
                  </a:lnTo>
                  <a:lnTo>
                    <a:pt x="10258" y="921"/>
                  </a:lnTo>
                  <a:lnTo>
                    <a:pt x="10220" y="948"/>
                  </a:lnTo>
                  <a:lnTo>
                    <a:pt x="10181" y="972"/>
                  </a:lnTo>
                  <a:lnTo>
                    <a:pt x="10136" y="991"/>
                  </a:lnTo>
                  <a:lnTo>
                    <a:pt x="10090" y="1007"/>
                  </a:lnTo>
                  <a:lnTo>
                    <a:pt x="10064" y="1013"/>
                  </a:lnTo>
                  <a:lnTo>
                    <a:pt x="10039" y="1018"/>
                  </a:lnTo>
                  <a:lnTo>
                    <a:pt x="10013" y="1022"/>
                  </a:lnTo>
                  <a:lnTo>
                    <a:pt x="9986" y="1025"/>
                  </a:lnTo>
                  <a:lnTo>
                    <a:pt x="9930" y="1027"/>
                  </a:lnTo>
                  <a:lnTo>
                    <a:pt x="9554" y="1027"/>
                  </a:lnTo>
                  <a:lnTo>
                    <a:pt x="9554" y="513"/>
                  </a:lnTo>
                  <a:lnTo>
                    <a:pt x="9554" y="0"/>
                  </a:lnTo>
                  <a:close/>
                  <a:moveTo>
                    <a:pt x="10969" y="1027"/>
                  </a:moveTo>
                  <a:lnTo>
                    <a:pt x="10810" y="1027"/>
                  </a:lnTo>
                  <a:lnTo>
                    <a:pt x="10810" y="513"/>
                  </a:lnTo>
                  <a:lnTo>
                    <a:pt x="10810" y="0"/>
                  </a:lnTo>
                  <a:lnTo>
                    <a:pt x="10969" y="0"/>
                  </a:lnTo>
                  <a:lnTo>
                    <a:pt x="10969" y="513"/>
                  </a:lnTo>
                  <a:lnTo>
                    <a:pt x="10969" y="102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79425" y="404814"/>
            <a:ext cx="11233150" cy="1295994"/>
          </a:xfrm>
        </p:spPr>
        <p:txBody>
          <a:bodyPr tIns="0" bIns="4320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79425" y="1700808"/>
            <a:ext cx="112331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329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79425" y="476671"/>
            <a:ext cx="11233150" cy="5616153"/>
          </a:xfrm>
          <a:prstGeom prst="rect">
            <a:avLst/>
          </a:prstGeom>
          <a:solidFill>
            <a:srgbClr val="BAA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9" name="Freeform 6"/>
          <p:cNvSpPr>
            <a:spLocks noChangeAspect="1" noEditPoints="1"/>
          </p:cNvSpPr>
          <p:nvPr userDrawn="1"/>
        </p:nvSpPr>
        <p:spPr bwMode="auto">
          <a:xfrm>
            <a:off x="3756364" y="1203425"/>
            <a:ext cx="4679272" cy="4162226"/>
          </a:xfrm>
          <a:custGeom>
            <a:avLst/>
            <a:gdLst>
              <a:gd name="T0" fmla="*/ 2881 w 5067"/>
              <a:gd name="T1" fmla="*/ 1020 h 4509"/>
              <a:gd name="T2" fmla="*/ 3132 w 5067"/>
              <a:gd name="T3" fmla="*/ 949 h 4509"/>
              <a:gd name="T4" fmla="*/ 3297 w 5067"/>
              <a:gd name="T5" fmla="*/ 1130 h 4509"/>
              <a:gd name="T6" fmla="*/ 3244 w 5067"/>
              <a:gd name="T7" fmla="*/ 1409 h 4509"/>
              <a:gd name="T8" fmla="*/ 2744 w 5067"/>
              <a:gd name="T9" fmla="*/ 1749 h 4509"/>
              <a:gd name="T10" fmla="*/ 3616 w 5067"/>
              <a:gd name="T11" fmla="*/ 4167 h 4509"/>
              <a:gd name="T12" fmla="*/ 3225 w 5067"/>
              <a:gd name="T13" fmla="*/ 3433 h 4509"/>
              <a:gd name="T14" fmla="*/ 3581 w 5067"/>
              <a:gd name="T15" fmla="*/ 3192 h 4509"/>
              <a:gd name="T16" fmla="*/ 3712 w 5067"/>
              <a:gd name="T17" fmla="*/ 2779 h 4509"/>
              <a:gd name="T18" fmla="*/ 3521 w 5067"/>
              <a:gd name="T19" fmla="*/ 2396 h 4509"/>
              <a:gd name="T20" fmla="*/ 3208 w 5067"/>
              <a:gd name="T21" fmla="*/ 2253 h 4509"/>
              <a:gd name="T22" fmla="*/ 2886 w 5067"/>
              <a:gd name="T23" fmla="*/ 2305 h 4509"/>
              <a:gd name="T24" fmla="*/ 2578 w 5067"/>
              <a:gd name="T25" fmla="*/ 2172 h 4509"/>
              <a:gd name="T26" fmla="*/ 3332 w 5067"/>
              <a:gd name="T27" fmla="*/ 1782 h 4509"/>
              <a:gd name="T28" fmla="*/ 3630 w 5067"/>
              <a:gd name="T29" fmla="*/ 1285 h 4509"/>
              <a:gd name="T30" fmla="*/ 3543 w 5067"/>
              <a:gd name="T31" fmla="*/ 874 h 4509"/>
              <a:gd name="T32" fmla="*/ 3244 w 5067"/>
              <a:gd name="T33" fmla="*/ 639 h 4509"/>
              <a:gd name="T34" fmla="*/ 2883 w 5067"/>
              <a:gd name="T35" fmla="*/ 637 h 4509"/>
              <a:gd name="T36" fmla="*/ 2572 w 5067"/>
              <a:gd name="T37" fmla="*/ 887 h 4509"/>
              <a:gd name="T38" fmla="*/ 2351 w 5067"/>
              <a:gd name="T39" fmla="*/ 1618 h 4509"/>
              <a:gd name="T40" fmla="*/ 1661 w 5067"/>
              <a:gd name="T41" fmla="*/ 1948 h 4509"/>
              <a:gd name="T42" fmla="*/ 935 w 5067"/>
              <a:gd name="T43" fmla="*/ 1705 h 4509"/>
              <a:gd name="T44" fmla="*/ 1296 w 5067"/>
              <a:gd name="T45" fmla="*/ 1056 h 4509"/>
              <a:gd name="T46" fmla="*/ 1894 w 5067"/>
              <a:gd name="T47" fmla="*/ 555 h 4509"/>
              <a:gd name="T48" fmla="*/ 2514 w 5067"/>
              <a:gd name="T49" fmla="*/ 349 h 4509"/>
              <a:gd name="T50" fmla="*/ 3234 w 5067"/>
              <a:gd name="T51" fmla="*/ 386 h 4509"/>
              <a:gd name="T52" fmla="*/ 3852 w 5067"/>
              <a:gd name="T53" fmla="*/ 666 h 4509"/>
              <a:gd name="T54" fmla="*/ 4323 w 5067"/>
              <a:gd name="T55" fmla="*/ 1123 h 4509"/>
              <a:gd name="T56" fmla="*/ 4653 w 5067"/>
              <a:gd name="T57" fmla="*/ 1793 h 4509"/>
              <a:gd name="T58" fmla="*/ 4724 w 5067"/>
              <a:gd name="T59" fmla="*/ 2613 h 4509"/>
              <a:gd name="T60" fmla="*/ 4540 w 5067"/>
              <a:gd name="T61" fmla="*/ 3280 h 4509"/>
              <a:gd name="T62" fmla="*/ 4157 w 5067"/>
              <a:gd name="T63" fmla="*/ 3843 h 4509"/>
              <a:gd name="T64" fmla="*/ 2732 w 5067"/>
              <a:gd name="T65" fmla="*/ 2940 h 4509"/>
              <a:gd name="T66" fmla="*/ 3065 w 5067"/>
              <a:gd name="T67" fmla="*/ 2588 h 4509"/>
              <a:gd name="T68" fmla="*/ 3307 w 5067"/>
              <a:gd name="T69" fmla="*/ 2646 h 4509"/>
              <a:gd name="T70" fmla="*/ 3373 w 5067"/>
              <a:gd name="T71" fmla="*/ 2883 h 4509"/>
              <a:gd name="T72" fmla="*/ 3196 w 5067"/>
              <a:gd name="T73" fmla="*/ 3091 h 4509"/>
              <a:gd name="T74" fmla="*/ 5067 w 5067"/>
              <a:gd name="T75" fmla="*/ 2371 h 4509"/>
              <a:gd name="T76" fmla="*/ 4942 w 5067"/>
              <a:gd name="T77" fmla="*/ 1613 h 4509"/>
              <a:gd name="T78" fmla="*/ 4631 w 5067"/>
              <a:gd name="T79" fmla="*/ 988 h 4509"/>
              <a:gd name="T80" fmla="*/ 4142 w 5067"/>
              <a:gd name="T81" fmla="*/ 471 h 4509"/>
              <a:gd name="T82" fmla="*/ 3452 w 5067"/>
              <a:gd name="T83" fmla="*/ 106 h 4509"/>
              <a:gd name="T84" fmla="*/ 2758 w 5067"/>
              <a:gd name="T85" fmla="*/ 1 h 4509"/>
              <a:gd name="T86" fmla="*/ 2158 w 5067"/>
              <a:gd name="T87" fmla="*/ 91 h 4509"/>
              <a:gd name="T88" fmla="*/ 1404 w 5067"/>
              <a:gd name="T89" fmla="*/ 482 h 4509"/>
              <a:gd name="T90" fmla="*/ 813 w 5067"/>
              <a:gd name="T91" fmla="*/ 1168 h 4509"/>
              <a:gd name="T92" fmla="*/ 381 w 5067"/>
              <a:gd name="T93" fmla="*/ 1224 h 4509"/>
              <a:gd name="T94" fmla="*/ 325 w 5067"/>
              <a:gd name="T95" fmla="*/ 1650 h 4509"/>
              <a:gd name="T96" fmla="*/ 490 w 5067"/>
              <a:gd name="T97" fmla="*/ 2392 h 4509"/>
              <a:gd name="T98" fmla="*/ 622 w 5067"/>
              <a:gd name="T99" fmla="*/ 3181 h 4509"/>
              <a:gd name="T100" fmla="*/ 989 w 5067"/>
              <a:gd name="T101" fmla="*/ 3869 h 4509"/>
              <a:gd name="T102" fmla="*/ 1503 w 5067"/>
              <a:gd name="T103" fmla="*/ 3941 h 4509"/>
              <a:gd name="T104" fmla="*/ 1086 w 5067"/>
              <a:gd name="T105" fmla="*/ 3417 h 4509"/>
              <a:gd name="T106" fmla="*/ 842 w 5067"/>
              <a:gd name="T107" fmla="*/ 2689 h 4509"/>
              <a:gd name="T108" fmla="*/ 850 w 5067"/>
              <a:gd name="T109" fmla="*/ 2033 h 4509"/>
              <a:gd name="T110" fmla="*/ 1512 w 5067"/>
              <a:gd name="T111" fmla="*/ 2259 h 4509"/>
              <a:gd name="T112" fmla="*/ 2224 w 5067"/>
              <a:gd name="T113" fmla="*/ 2262 h 4509"/>
              <a:gd name="T114" fmla="*/ 3255 w 5067"/>
              <a:gd name="T115" fmla="*/ 4290 h 4509"/>
              <a:gd name="T116" fmla="*/ 3505 w 5067"/>
              <a:gd name="T117" fmla="*/ 4478 h 4509"/>
              <a:gd name="T118" fmla="*/ 3902 w 5067"/>
              <a:gd name="T119" fmla="*/ 4457 h 4509"/>
              <a:gd name="T120" fmla="*/ 4443 w 5067"/>
              <a:gd name="T121" fmla="*/ 4020 h 4509"/>
              <a:gd name="T122" fmla="*/ 4867 w 5067"/>
              <a:gd name="T123" fmla="*/ 3355 h 4509"/>
              <a:gd name="T124" fmla="*/ 5061 w 5067"/>
              <a:gd name="T125" fmla="*/ 2539 h 4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067" h="4509">
                <a:moveTo>
                  <a:pt x="2652" y="1790"/>
                </a:moveTo>
                <a:lnTo>
                  <a:pt x="2675" y="1682"/>
                </a:lnTo>
                <a:lnTo>
                  <a:pt x="2698" y="1574"/>
                </a:lnTo>
                <a:lnTo>
                  <a:pt x="2722" y="1468"/>
                </a:lnTo>
                <a:lnTo>
                  <a:pt x="2735" y="1417"/>
                </a:lnTo>
                <a:lnTo>
                  <a:pt x="2748" y="1369"/>
                </a:lnTo>
                <a:lnTo>
                  <a:pt x="2759" y="1321"/>
                </a:lnTo>
                <a:lnTo>
                  <a:pt x="2772" y="1277"/>
                </a:lnTo>
                <a:lnTo>
                  <a:pt x="2783" y="1235"/>
                </a:lnTo>
                <a:lnTo>
                  <a:pt x="2795" y="1197"/>
                </a:lnTo>
                <a:lnTo>
                  <a:pt x="2806" y="1162"/>
                </a:lnTo>
                <a:lnTo>
                  <a:pt x="2817" y="1131"/>
                </a:lnTo>
                <a:lnTo>
                  <a:pt x="2828" y="1106"/>
                </a:lnTo>
                <a:lnTo>
                  <a:pt x="2838" y="1084"/>
                </a:lnTo>
                <a:lnTo>
                  <a:pt x="2839" y="1084"/>
                </a:lnTo>
                <a:lnTo>
                  <a:pt x="2846" y="1070"/>
                </a:lnTo>
                <a:lnTo>
                  <a:pt x="2854" y="1056"/>
                </a:lnTo>
                <a:lnTo>
                  <a:pt x="2863" y="1044"/>
                </a:lnTo>
                <a:lnTo>
                  <a:pt x="2872" y="1031"/>
                </a:lnTo>
                <a:lnTo>
                  <a:pt x="2881" y="1020"/>
                </a:lnTo>
                <a:lnTo>
                  <a:pt x="2892" y="1009"/>
                </a:lnTo>
                <a:lnTo>
                  <a:pt x="2902" y="1000"/>
                </a:lnTo>
                <a:lnTo>
                  <a:pt x="2913" y="991"/>
                </a:lnTo>
                <a:lnTo>
                  <a:pt x="2924" y="982"/>
                </a:lnTo>
                <a:lnTo>
                  <a:pt x="2936" y="974"/>
                </a:lnTo>
                <a:lnTo>
                  <a:pt x="2947" y="967"/>
                </a:lnTo>
                <a:lnTo>
                  <a:pt x="2959" y="961"/>
                </a:lnTo>
                <a:lnTo>
                  <a:pt x="2971" y="955"/>
                </a:lnTo>
                <a:lnTo>
                  <a:pt x="2984" y="950"/>
                </a:lnTo>
                <a:lnTo>
                  <a:pt x="2998" y="946"/>
                </a:lnTo>
                <a:lnTo>
                  <a:pt x="3012" y="944"/>
                </a:lnTo>
                <a:lnTo>
                  <a:pt x="3023" y="941"/>
                </a:lnTo>
                <a:lnTo>
                  <a:pt x="3035" y="939"/>
                </a:lnTo>
                <a:lnTo>
                  <a:pt x="3047" y="939"/>
                </a:lnTo>
                <a:lnTo>
                  <a:pt x="3059" y="938"/>
                </a:lnTo>
                <a:lnTo>
                  <a:pt x="3080" y="939"/>
                </a:lnTo>
                <a:lnTo>
                  <a:pt x="3101" y="942"/>
                </a:lnTo>
                <a:lnTo>
                  <a:pt x="3111" y="944"/>
                </a:lnTo>
                <a:lnTo>
                  <a:pt x="3121" y="946"/>
                </a:lnTo>
                <a:lnTo>
                  <a:pt x="3132" y="949"/>
                </a:lnTo>
                <a:lnTo>
                  <a:pt x="3142" y="953"/>
                </a:lnTo>
                <a:lnTo>
                  <a:pt x="3151" y="956"/>
                </a:lnTo>
                <a:lnTo>
                  <a:pt x="3162" y="961"/>
                </a:lnTo>
                <a:lnTo>
                  <a:pt x="3171" y="965"/>
                </a:lnTo>
                <a:lnTo>
                  <a:pt x="3180" y="970"/>
                </a:lnTo>
                <a:lnTo>
                  <a:pt x="3199" y="982"/>
                </a:lnTo>
                <a:lnTo>
                  <a:pt x="3215" y="994"/>
                </a:lnTo>
                <a:lnTo>
                  <a:pt x="3225" y="1002"/>
                </a:lnTo>
                <a:lnTo>
                  <a:pt x="3235" y="1013"/>
                </a:lnTo>
                <a:lnTo>
                  <a:pt x="3245" y="1022"/>
                </a:lnTo>
                <a:lnTo>
                  <a:pt x="3253" y="1033"/>
                </a:lnTo>
                <a:lnTo>
                  <a:pt x="3261" y="1044"/>
                </a:lnTo>
                <a:lnTo>
                  <a:pt x="3264" y="1050"/>
                </a:lnTo>
                <a:lnTo>
                  <a:pt x="3268" y="1055"/>
                </a:lnTo>
                <a:lnTo>
                  <a:pt x="3273" y="1067"/>
                </a:lnTo>
                <a:lnTo>
                  <a:pt x="3279" y="1080"/>
                </a:lnTo>
                <a:lnTo>
                  <a:pt x="3285" y="1091"/>
                </a:lnTo>
                <a:lnTo>
                  <a:pt x="3290" y="1105"/>
                </a:lnTo>
                <a:lnTo>
                  <a:pt x="3293" y="1118"/>
                </a:lnTo>
                <a:lnTo>
                  <a:pt x="3297" y="1130"/>
                </a:lnTo>
                <a:lnTo>
                  <a:pt x="3299" y="1144"/>
                </a:lnTo>
                <a:lnTo>
                  <a:pt x="3301" y="1158"/>
                </a:lnTo>
                <a:lnTo>
                  <a:pt x="3303" y="1172"/>
                </a:lnTo>
                <a:lnTo>
                  <a:pt x="3305" y="1185"/>
                </a:lnTo>
                <a:lnTo>
                  <a:pt x="3305" y="1199"/>
                </a:lnTo>
                <a:lnTo>
                  <a:pt x="3305" y="1213"/>
                </a:lnTo>
                <a:lnTo>
                  <a:pt x="3303" y="1241"/>
                </a:lnTo>
                <a:lnTo>
                  <a:pt x="3301" y="1255"/>
                </a:lnTo>
                <a:lnTo>
                  <a:pt x="3299" y="1268"/>
                </a:lnTo>
                <a:lnTo>
                  <a:pt x="3297" y="1282"/>
                </a:lnTo>
                <a:lnTo>
                  <a:pt x="3293" y="1295"/>
                </a:lnTo>
                <a:lnTo>
                  <a:pt x="3290" y="1309"/>
                </a:lnTo>
                <a:lnTo>
                  <a:pt x="3286" y="1321"/>
                </a:lnTo>
                <a:lnTo>
                  <a:pt x="3282" y="1335"/>
                </a:lnTo>
                <a:lnTo>
                  <a:pt x="3277" y="1348"/>
                </a:lnTo>
                <a:lnTo>
                  <a:pt x="3271" y="1359"/>
                </a:lnTo>
                <a:lnTo>
                  <a:pt x="3265" y="1372"/>
                </a:lnTo>
                <a:lnTo>
                  <a:pt x="3259" y="1384"/>
                </a:lnTo>
                <a:lnTo>
                  <a:pt x="3252" y="1395"/>
                </a:lnTo>
                <a:lnTo>
                  <a:pt x="3244" y="1409"/>
                </a:lnTo>
                <a:lnTo>
                  <a:pt x="3233" y="1422"/>
                </a:lnTo>
                <a:lnTo>
                  <a:pt x="3222" y="1435"/>
                </a:lnTo>
                <a:lnTo>
                  <a:pt x="3210" y="1449"/>
                </a:lnTo>
                <a:lnTo>
                  <a:pt x="3197" y="1463"/>
                </a:lnTo>
                <a:lnTo>
                  <a:pt x="3184" y="1476"/>
                </a:lnTo>
                <a:lnTo>
                  <a:pt x="3170" y="1490"/>
                </a:lnTo>
                <a:lnTo>
                  <a:pt x="3155" y="1503"/>
                </a:lnTo>
                <a:lnTo>
                  <a:pt x="3121" y="1530"/>
                </a:lnTo>
                <a:lnTo>
                  <a:pt x="3104" y="1543"/>
                </a:lnTo>
                <a:lnTo>
                  <a:pt x="3087" y="1556"/>
                </a:lnTo>
                <a:lnTo>
                  <a:pt x="3049" y="1582"/>
                </a:lnTo>
                <a:lnTo>
                  <a:pt x="3009" y="1608"/>
                </a:lnTo>
                <a:lnTo>
                  <a:pt x="2989" y="1621"/>
                </a:lnTo>
                <a:lnTo>
                  <a:pt x="2968" y="1633"/>
                </a:lnTo>
                <a:lnTo>
                  <a:pt x="2925" y="1658"/>
                </a:lnTo>
                <a:lnTo>
                  <a:pt x="2880" y="1682"/>
                </a:lnTo>
                <a:lnTo>
                  <a:pt x="2835" y="1705"/>
                </a:lnTo>
                <a:lnTo>
                  <a:pt x="2813" y="1717"/>
                </a:lnTo>
                <a:lnTo>
                  <a:pt x="2790" y="1727"/>
                </a:lnTo>
                <a:lnTo>
                  <a:pt x="2744" y="1749"/>
                </a:lnTo>
                <a:lnTo>
                  <a:pt x="2721" y="1759"/>
                </a:lnTo>
                <a:lnTo>
                  <a:pt x="2698" y="1770"/>
                </a:lnTo>
                <a:lnTo>
                  <a:pt x="2652" y="1790"/>
                </a:lnTo>
                <a:close/>
                <a:moveTo>
                  <a:pt x="3776" y="4151"/>
                </a:moveTo>
                <a:lnTo>
                  <a:pt x="3768" y="4157"/>
                </a:lnTo>
                <a:lnTo>
                  <a:pt x="3760" y="4160"/>
                </a:lnTo>
                <a:lnTo>
                  <a:pt x="3751" y="4165"/>
                </a:lnTo>
                <a:lnTo>
                  <a:pt x="3742" y="4168"/>
                </a:lnTo>
                <a:lnTo>
                  <a:pt x="3734" y="4171"/>
                </a:lnTo>
                <a:lnTo>
                  <a:pt x="3724" y="4174"/>
                </a:lnTo>
                <a:lnTo>
                  <a:pt x="3706" y="4177"/>
                </a:lnTo>
                <a:lnTo>
                  <a:pt x="3687" y="4179"/>
                </a:lnTo>
                <a:lnTo>
                  <a:pt x="3679" y="4179"/>
                </a:lnTo>
                <a:lnTo>
                  <a:pt x="3670" y="4179"/>
                </a:lnTo>
                <a:lnTo>
                  <a:pt x="3661" y="4177"/>
                </a:lnTo>
                <a:lnTo>
                  <a:pt x="3652" y="4176"/>
                </a:lnTo>
                <a:lnTo>
                  <a:pt x="3642" y="4175"/>
                </a:lnTo>
                <a:lnTo>
                  <a:pt x="3633" y="4173"/>
                </a:lnTo>
                <a:lnTo>
                  <a:pt x="3624" y="4171"/>
                </a:lnTo>
                <a:lnTo>
                  <a:pt x="3616" y="4167"/>
                </a:lnTo>
                <a:lnTo>
                  <a:pt x="3607" y="4164"/>
                </a:lnTo>
                <a:lnTo>
                  <a:pt x="3599" y="4160"/>
                </a:lnTo>
                <a:lnTo>
                  <a:pt x="3591" y="4156"/>
                </a:lnTo>
                <a:lnTo>
                  <a:pt x="3581" y="4151"/>
                </a:lnTo>
                <a:lnTo>
                  <a:pt x="3573" y="4146"/>
                </a:lnTo>
                <a:lnTo>
                  <a:pt x="3566" y="4141"/>
                </a:lnTo>
                <a:lnTo>
                  <a:pt x="3558" y="4135"/>
                </a:lnTo>
                <a:lnTo>
                  <a:pt x="3550" y="4128"/>
                </a:lnTo>
                <a:lnTo>
                  <a:pt x="3543" y="4121"/>
                </a:lnTo>
                <a:lnTo>
                  <a:pt x="3536" y="4114"/>
                </a:lnTo>
                <a:lnTo>
                  <a:pt x="3529" y="4107"/>
                </a:lnTo>
                <a:lnTo>
                  <a:pt x="3524" y="4099"/>
                </a:lnTo>
                <a:lnTo>
                  <a:pt x="3517" y="4091"/>
                </a:lnTo>
                <a:lnTo>
                  <a:pt x="3511" y="4082"/>
                </a:lnTo>
                <a:lnTo>
                  <a:pt x="3107" y="3467"/>
                </a:lnTo>
                <a:lnTo>
                  <a:pt x="3132" y="3460"/>
                </a:lnTo>
                <a:lnTo>
                  <a:pt x="3156" y="3454"/>
                </a:lnTo>
                <a:lnTo>
                  <a:pt x="3179" y="3447"/>
                </a:lnTo>
                <a:lnTo>
                  <a:pt x="3202" y="3440"/>
                </a:lnTo>
                <a:lnTo>
                  <a:pt x="3225" y="3433"/>
                </a:lnTo>
                <a:lnTo>
                  <a:pt x="3248" y="3425"/>
                </a:lnTo>
                <a:lnTo>
                  <a:pt x="3270" y="3417"/>
                </a:lnTo>
                <a:lnTo>
                  <a:pt x="3292" y="3408"/>
                </a:lnTo>
                <a:lnTo>
                  <a:pt x="3314" y="3399"/>
                </a:lnTo>
                <a:lnTo>
                  <a:pt x="3335" y="3389"/>
                </a:lnTo>
                <a:lnTo>
                  <a:pt x="3354" y="3380"/>
                </a:lnTo>
                <a:lnTo>
                  <a:pt x="3375" y="3370"/>
                </a:lnTo>
                <a:lnTo>
                  <a:pt x="3393" y="3359"/>
                </a:lnTo>
                <a:lnTo>
                  <a:pt x="3412" y="3348"/>
                </a:lnTo>
                <a:lnTo>
                  <a:pt x="3430" y="3336"/>
                </a:lnTo>
                <a:lnTo>
                  <a:pt x="3448" y="3324"/>
                </a:lnTo>
                <a:lnTo>
                  <a:pt x="3468" y="3308"/>
                </a:lnTo>
                <a:lnTo>
                  <a:pt x="3489" y="3290"/>
                </a:lnTo>
                <a:lnTo>
                  <a:pt x="3509" y="3273"/>
                </a:lnTo>
                <a:lnTo>
                  <a:pt x="3519" y="3264"/>
                </a:lnTo>
                <a:lnTo>
                  <a:pt x="3528" y="3253"/>
                </a:lnTo>
                <a:lnTo>
                  <a:pt x="3538" y="3244"/>
                </a:lnTo>
                <a:lnTo>
                  <a:pt x="3547" y="3234"/>
                </a:lnTo>
                <a:lnTo>
                  <a:pt x="3564" y="3213"/>
                </a:lnTo>
                <a:lnTo>
                  <a:pt x="3581" y="3192"/>
                </a:lnTo>
                <a:lnTo>
                  <a:pt x="3598" y="3171"/>
                </a:lnTo>
                <a:lnTo>
                  <a:pt x="3613" y="3147"/>
                </a:lnTo>
                <a:lnTo>
                  <a:pt x="3626" y="3124"/>
                </a:lnTo>
                <a:lnTo>
                  <a:pt x="3640" y="3100"/>
                </a:lnTo>
                <a:lnTo>
                  <a:pt x="3652" y="3075"/>
                </a:lnTo>
                <a:lnTo>
                  <a:pt x="3663" y="3050"/>
                </a:lnTo>
                <a:lnTo>
                  <a:pt x="3674" y="3024"/>
                </a:lnTo>
                <a:lnTo>
                  <a:pt x="3683" y="2999"/>
                </a:lnTo>
                <a:lnTo>
                  <a:pt x="3691" y="2972"/>
                </a:lnTo>
                <a:lnTo>
                  <a:pt x="3698" y="2945"/>
                </a:lnTo>
                <a:lnTo>
                  <a:pt x="3700" y="2932"/>
                </a:lnTo>
                <a:lnTo>
                  <a:pt x="3704" y="2918"/>
                </a:lnTo>
                <a:lnTo>
                  <a:pt x="3707" y="2891"/>
                </a:lnTo>
                <a:lnTo>
                  <a:pt x="3711" y="2863"/>
                </a:lnTo>
                <a:lnTo>
                  <a:pt x="3712" y="2849"/>
                </a:lnTo>
                <a:lnTo>
                  <a:pt x="3713" y="2835"/>
                </a:lnTo>
                <a:lnTo>
                  <a:pt x="3713" y="2821"/>
                </a:lnTo>
                <a:lnTo>
                  <a:pt x="3713" y="2808"/>
                </a:lnTo>
                <a:lnTo>
                  <a:pt x="3713" y="2793"/>
                </a:lnTo>
                <a:lnTo>
                  <a:pt x="3712" y="2779"/>
                </a:lnTo>
                <a:lnTo>
                  <a:pt x="3709" y="2751"/>
                </a:lnTo>
                <a:lnTo>
                  <a:pt x="3707" y="2737"/>
                </a:lnTo>
                <a:lnTo>
                  <a:pt x="3705" y="2722"/>
                </a:lnTo>
                <a:lnTo>
                  <a:pt x="3702" y="2709"/>
                </a:lnTo>
                <a:lnTo>
                  <a:pt x="3700" y="2695"/>
                </a:lnTo>
                <a:lnTo>
                  <a:pt x="3692" y="2667"/>
                </a:lnTo>
                <a:lnTo>
                  <a:pt x="3684" y="2639"/>
                </a:lnTo>
                <a:lnTo>
                  <a:pt x="3674" y="2612"/>
                </a:lnTo>
                <a:lnTo>
                  <a:pt x="3662" y="2584"/>
                </a:lnTo>
                <a:lnTo>
                  <a:pt x="3648" y="2556"/>
                </a:lnTo>
                <a:lnTo>
                  <a:pt x="3633" y="2529"/>
                </a:lnTo>
                <a:lnTo>
                  <a:pt x="3616" y="2502"/>
                </a:lnTo>
                <a:lnTo>
                  <a:pt x="3607" y="2490"/>
                </a:lnTo>
                <a:lnTo>
                  <a:pt x="3596" y="2477"/>
                </a:lnTo>
                <a:lnTo>
                  <a:pt x="3587" y="2464"/>
                </a:lnTo>
                <a:lnTo>
                  <a:pt x="3577" y="2453"/>
                </a:lnTo>
                <a:lnTo>
                  <a:pt x="3566" y="2441"/>
                </a:lnTo>
                <a:lnTo>
                  <a:pt x="3555" y="2430"/>
                </a:lnTo>
                <a:lnTo>
                  <a:pt x="3533" y="2407"/>
                </a:lnTo>
                <a:lnTo>
                  <a:pt x="3521" y="2396"/>
                </a:lnTo>
                <a:lnTo>
                  <a:pt x="3509" y="2386"/>
                </a:lnTo>
                <a:lnTo>
                  <a:pt x="3496" y="2376"/>
                </a:lnTo>
                <a:lnTo>
                  <a:pt x="3485" y="2366"/>
                </a:lnTo>
                <a:lnTo>
                  <a:pt x="3471" y="2357"/>
                </a:lnTo>
                <a:lnTo>
                  <a:pt x="3458" y="2348"/>
                </a:lnTo>
                <a:lnTo>
                  <a:pt x="3431" y="2331"/>
                </a:lnTo>
                <a:lnTo>
                  <a:pt x="3404" y="2316"/>
                </a:lnTo>
                <a:lnTo>
                  <a:pt x="3375" y="2302"/>
                </a:lnTo>
                <a:lnTo>
                  <a:pt x="3360" y="2295"/>
                </a:lnTo>
                <a:lnTo>
                  <a:pt x="3346" y="2289"/>
                </a:lnTo>
                <a:lnTo>
                  <a:pt x="3331" y="2283"/>
                </a:lnTo>
                <a:lnTo>
                  <a:pt x="3316" y="2278"/>
                </a:lnTo>
                <a:lnTo>
                  <a:pt x="3301" y="2273"/>
                </a:lnTo>
                <a:lnTo>
                  <a:pt x="3285" y="2268"/>
                </a:lnTo>
                <a:lnTo>
                  <a:pt x="3270" y="2265"/>
                </a:lnTo>
                <a:lnTo>
                  <a:pt x="3255" y="2262"/>
                </a:lnTo>
                <a:lnTo>
                  <a:pt x="3239" y="2258"/>
                </a:lnTo>
                <a:lnTo>
                  <a:pt x="3231" y="2257"/>
                </a:lnTo>
                <a:lnTo>
                  <a:pt x="3223" y="2256"/>
                </a:lnTo>
                <a:lnTo>
                  <a:pt x="3208" y="2253"/>
                </a:lnTo>
                <a:lnTo>
                  <a:pt x="3192" y="2251"/>
                </a:lnTo>
                <a:lnTo>
                  <a:pt x="3175" y="2250"/>
                </a:lnTo>
                <a:lnTo>
                  <a:pt x="3159" y="2249"/>
                </a:lnTo>
                <a:lnTo>
                  <a:pt x="3144" y="2248"/>
                </a:lnTo>
                <a:lnTo>
                  <a:pt x="3128" y="2248"/>
                </a:lnTo>
                <a:lnTo>
                  <a:pt x="3112" y="2249"/>
                </a:lnTo>
                <a:lnTo>
                  <a:pt x="3097" y="2249"/>
                </a:lnTo>
                <a:lnTo>
                  <a:pt x="3081" y="2250"/>
                </a:lnTo>
                <a:lnTo>
                  <a:pt x="3066" y="2252"/>
                </a:lnTo>
                <a:lnTo>
                  <a:pt x="3050" y="2255"/>
                </a:lnTo>
                <a:lnTo>
                  <a:pt x="3035" y="2257"/>
                </a:lnTo>
                <a:lnTo>
                  <a:pt x="3020" y="2259"/>
                </a:lnTo>
                <a:lnTo>
                  <a:pt x="3004" y="2263"/>
                </a:lnTo>
                <a:lnTo>
                  <a:pt x="2989" y="2267"/>
                </a:lnTo>
                <a:lnTo>
                  <a:pt x="2974" y="2271"/>
                </a:lnTo>
                <a:lnTo>
                  <a:pt x="2959" y="2275"/>
                </a:lnTo>
                <a:lnTo>
                  <a:pt x="2944" y="2281"/>
                </a:lnTo>
                <a:lnTo>
                  <a:pt x="2915" y="2293"/>
                </a:lnTo>
                <a:lnTo>
                  <a:pt x="2900" y="2298"/>
                </a:lnTo>
                <a:lnTo>
                  <a:pt x="2886" y="2305"/>
                </a:lnTo>
                <a:lnTo>
                  <a:pt x="2871" y="2312"/>
                </a:lnTo>
                <a:lnTo>
                  <a:pt x="2857" y="2320"/>
                </a:lnTo>
                <a:lnTo>
                  <a:pt x="2843" y="2328"/>
                </a:lnTo>
                <a:lnTo>
                  <a:pt x="2830" y="2336"/>
                </a:lnTo>
                <a:lnTo>
                  <a:pt x="2802" y="2354"/>
                </a:lnTo>
                <a:lnTo>
                  <a:pt x="2789" y="2364"/>
                </a:lnTo>
                <a:lnTo>
                  <a:pt x="2775" y="2373"/>
                </a:lnTo>
                <a:lnTo>
                  <a:pt x="2750" y="2395"/>
                </a:lnTo>
                <a:lnTo>
                  <a:pt x="2735" y="2408"/>
                </a:lnTo>
                <a:lnTo>
                  <a:pt x="2720" y="2423"/>
                </a:lnTo>
                <a:lnTo>
                  <a:pt x="2704" y="2439"/>
                </a:lnTo>
                <a:lnTo>
                  <a:pt x="2687" y="2457"/>
                </a:lnTo>
                <a:lnTo>
                  <a:pt x="2669" y="2477"/>
                </a:lnTo>
                <a:lnTo>
                  <a:pt x="2652" y="2498"/>
                </a:lnTo>
                <a:lnTo>
                  <a:pt x="2615" y="2543"/>
                </a:lnTo>
                <a:lnTo>
                  <a:pt x="2578" y="2591"/>
                </a:lnTo>
                <a:lnTo>
                  <a:pt x="2539" y="2643"/>
                </a:lnTo>
                <a:lnTo>
                  <a:pt x="2500" y="2697"/>
                </a:lnTo>
                <a:lnTo>
                  <a:pt x="2461" y="2753"/>
                </a:lnTo>
                <a:lnTo>
                  <a:pt x="2578" y="2172"/>
                </a:lnTo>
                <a:lnTo>
                  <a:pt x="2624" y="2156"/>
                </a:lnTo>
                <a:lnTo>
                  <a:pt x="2650" y="2145"/>
                </a:lnTo>
                <a:lnTo>
                  <a:pt x="2676" y="2136"/>
                </a:lnTo>
                <a:lnTo>
                  <a:pt x="2733" y="2113"/>
                </a:lnTo>
                <a:lnTo>
                  <a:pt x="2795" y="2088"/>
                </a:lnTo>
                <a:lnTo>
                  <a:pt x="2827" y="2074"/>
                </a:lnTo>
                <a:lnTo>
                  <a:pt x="2860" y="2059"/>
                </a:lnTo>
                <a:lnTo>
                  <a:pt x="2928" y="2028"/>
                </a:lnTo>
                <a:lnTo>
                  <a:pt x="2962" y="2010"/>
                </a:lnTo>
                <a:lnTo>
                  <a:pt x="2997" y="1993"/>
                </a:lnTo>
                <a:lnTo>
                  <a:pt x="3031" y="1975"/>
                </a:lnTo>
                <a:lnTo>
                  <a:pt x="3067" y="1956"/>
                </a:lnTo>
                <a:lnTo>
                  <a:pt x="3102" y="1937"/>
                </a:lnTo>
                <a:lnTo>
                  <a:pt x="3136" y="1916"/>
                </a:lnTo>
                <a:lnTo>
                  <a:pt x="3171" y="1895"/>
                </a:lnTo>
                <a:lnTo>
                  <a:pt x="3204" y="1874"/>
                </a:lnTo>
                <a:lnTo>
                  <a:pt x="3238" y="1853"/>
                </a:lnTo>
                <a:lnTo>
                  <a:pt x="3270" y="1830"/>
                </a:lnTo>
                <a:lnTo>
                  <a:pt x="3301" y="1806"/>
                </a:lnTo>
                <a:lnTo>
                  <a:pt x="3332" y="1782"/>
                </a:lnTo>
                <a:lnTo>
                  <a:pt x="3362" y="1758"/>
                </a:lnTo>
                <a:lnTo>
                  <a:pt x="3391" y="1733"/>
                </a:lnTo>
                <a:lnTo>
                  <a:pt x="3418" y="1706"/>
                </a:lnTo>
                <a:lnTo>
                  <a:pt x="3444" y="1681"/>
                </a:lnTo>
                <a:lnTo>
                  <a:pt x="3468" y="1653"/>
                </a:lnTo>
                <a:lnTo>
                  <a:pt x="3491" y="1627"/>
                </a:lnTo>
                <a:lnTo>
                  <a:pt x="3512" y="1598"/>
                </a:lnTo>
                <a:lnTo>
                  <a:pt x="3531" y="1569"/>
                </a:lnTo>
                <a:lnTo>
                  <a:pt x="3544" y="1546"/>
                </a:lnTo>
                <a:lnTo>
                  <a:pt x="3557" y="1523"/>
                </a:lnTo>
                <a:lnTo>
                  <a:pt x="3570" y="1499"/>
                </a:lnTo>
                <a:lnTo>
                  <a:pt x="3580" y="1474"/>
                </a:lnTo>
                <a:lnTo>
                  <a:pt x="3591" y="1448"/>
                </a:lnTo>
                <a:lnTo>
                  <a:pt x="3600" y="1422"/>
                </a:lnTo>
                <a:lnTo>
                  <a:pt x="3608" y="1395"/>
                </a:lnTo>
                <a:lnTo>
                  <a:pt x="3611" y="1381"/>
                </a:lnTo>
                <a:lnTo>
                  <a:pt x="3615" y="1368"/>
                </a:lnTo>
                <a:lnTo>
                  <a:pt x="3621" y="1341"/>
                </a:lnTo>
                <a:lnTo>
                  <a:pt x="3625" y="1313"/>
                </a:lnTo>
                <a:lnTo>
                  <a:pt x="3630" y="1285"/>
                </a:lnTo>
                <a:lnTo>
                  <a:pt x="3631" y="1271"/>
                </a:lnTo>
                <a:lnTo>
                  <a:pt x="3632" y="1257"/>
                </a:lnTo>
                <a:lnTo>
                  <a:pt x="3633" y="1228"/>
                </a:lnTo>
                <a:lnTo>
                  <a:pt x="3634" y="1200"/>
                </a:lnTo>
                <a:lnTo>
                  <a:pt x="3633" y="1172"/>
                </a:lnTo>
                <a:lnTo>
                  <a:pt x="3631" y="1144"/>
                </a:lnTo>
                <a:lnTo>
                  <a:pt x="3630" y="1129"/>
                </a:lnTo>
                <a:lnTo>
                  <a:pt x="3629" y="1115"/>
                </a:lnTo>
                <a:lnTo>
                  <a:pt x="3624" y="1088"/>
                </a:lnTo>
                <a:lnTo>
                  <a:pt x="3618" y="1059"/>
                </a:lnTo>
                <a:lnTo>
                  <a:pt x="3611" y="1031"/>
                </a:lnTo>
                <a:lnTo>
                  <a:pt x="3603" y="1005"/>
                </a:lnTo>
                <a:lnTo>
                  <a:pt x="3594" y="977"/>
                </a:lnTo>
                <a:lnTo>
                  <a:pt x="3584" y="950"/>
                </a:lnTo>
                <a:lnTo>
                  <a:pt x="3578" y="938"/>
                </a:lnTo>
                <a:lnTo>
                  <a:pt x="3571" y="925"/>
                </a:lnTo>
                <a:lnTo>
                  <a:pt x="3565" y="911"/>
                </a:lnTo>
                <a:lnTo>
                  <a:pt x="3558" y="899"/>
                </a:lnTo>
                <a:lnTo>
                  <a:pt x="3550" y="886"/>
                </a:lnTo>
                <a:lnTo>
                  <a:pt x="3543" y="874"/>
                </a:lnTo>
                <a:lnTo>
                  <a:pt x="3527" y="849"/>
                </a:lnTo>
                <a:lnTo>
                  <a:pt x="3509" y="826"/>
                </a:lnTo>
                <a:lnTo>
                  <a:pt x="3500" y="815"/>
                </a:lnTo>
                <a:lnTo>
                  <a:pt x="3490" y="803"/>
                </a:lnTo>
                <a:lnTo>
                  <a:pt x="3470" y="781"/>
                </a:lnTo>
                <a:lnTo>
                  <a:pt x="3458" y="770"/>
                </a:lnTo>
                <a:lnTo>
                  <a:pt x="3448" y="759"/>
                </a:lnTo>
                <a:lnTo>
                  <a:pt x="3436" y="749"/>
                </a:lnTo>
                <a:lnTo>
                  <a:pt x="3423" y="740"/>
                </a:lnTo>
                <a:lnTo>
                  <a:pt x="3411" y="729"/>
                </a:lnTo>
                <a:lnTo>
                  <a:pt x="3398" y="720"/>
                </a:lnTo>
                <a:lnTo>
                  <a:pt x="3385" y="711"/>
                </a:lnTo>
                <a:lnTo>
                  <a:pt x="3372" y="702"/>
                </a:lnTo>
                <a:lnTo>
                  <a:pt x="3359" y="694"/>
                </a:lnTo>
                <a:lnTo>
                  <a:pt x="3345" y="685"/>
                </a:lnTo>
                <a:lnTo>
                  <a:pt x="3316" y="671"/>
                </a:lnTo>
                <a:lnTo>
                  <a:pt x="3302" y="664"/>
                </a:lnTo>
                <a:lnTo>
                  <a:pt x="3287" y="657"/>
                </a:lnTo>
                <a:lnTo>
                  <a:pt x="3259" y="645"/>
                </a:lnTo>
                <a:lnTo>
                  <a:pt x="3244" y="639"/>
                </a:lnTo>
                <a:lnTo>
                  <a:pt x="3229" y="635"/>
                </a:lnTo>
                <a:lnTo>
                  <a:pt x="3212" y="630"/>
                </a:lnTo>
                <a:lnTo>
                  <a:pt x="3197" y="627"/>
                </a:lnTo>
                <a:lnTo>
                  <a:pt x="3182" y="623"/>
                </a:lnTo>
                <a:lnTo>
                  <a:pt x="3166" y="620"/>
                </a:lnTo>
                <a:lnTo>
                  <a:pt x="3151" y="618"/>
                </a:lnTo>
                <a:lnTo>
                  <a:pt x="3135" y="615"/>
                </a:lnTo>
                <a:lnTo>
                  <a:pt x="3104" y="612"/>
                </a:lnTo>
                <a:lnTo>
                  <a:pt x="3072" y="609"/>
                </a:lnTo>
                <a:lnTo>
                  <a:pt x="3041" y="609"/>
                </a:lnTo>
                <a:lnTo>
                  <a:pt x="3024" y="611"/>
                </a:lnTo>
                <a:lnTo>
                  <a:pt x="3008" y="612"/>
                </a:lnTo>
                <a:lnTo>
                  <a:pt x="2992" y="613"/>
                </a:lnTo>
                <a:lnTo>
                  <a:pt x="2977" y="615"/>
                </a:lnTo>
                <a:lnTo>
                  <a:pt x="2961" y="618"/>
                </a:lnTo>
                <a:lnTo>
                  <a:pt x="2945" y="621"/>
                </a:lnTo>
                <a:lnTo>
                  <a:pt x="2929" y="624"/>
                </a:lnTo>
                <a:lnTo>
                  <a:pt x="2914" y="628"/>
                </a:lnTo>
                <a:lnTo>
                  <a:pt x="2898" y="632"/>
                </a:lnTo>
                <a:lnTo>
                  <a:pt x="2883" y="637"/>
                </a:lnTo>
                <a:lnTo>
                  <a:pt x="2868" y="643"/>
                </a:lnTo>
                <a:lnTo>
                  <a:pt x="2853" y="649"/>
                </a:lnTo>
                <a:lnTo>
                  <a:pt x="2838" y="654"/>
                </a:lnTo>
                <a:lnTo>
                  <a:pt x="2823" y="661"/>
                </a:lnTo>
                <a:lnTo>
                  <a:pt x="2794" y="675"/>
                </a:lnTo>
                <a:lnTo>
                  <a:pt x="2780" y="683"/>
                </a:lnTo>
                <a:lnTo>
                  <a:pt x="2766" y="691"/>
                </a:lnTo>
                <a:lnTo>
                  <a:pt x="2753" y="699"/>
                </a:lnTo>
                <a:lnTo>
                  <a:pt x="2740" y="709"/>
                </a:lnTo>
                <a:lnTo>
                  <a:pt x="2714" y="727"/>
                </a:lnTo>
                <a:lnTo>
                  <a:pt x="2689" y="748"/>
                </a:lnTo>
                <a:lnTo>
                  <a:pt x="2666" y="770"/>
                </a:lnTo>
                <a:lnTo>
                  <a:pt x="2654" y="781"/>
                </a:lnTo>
                <a:lnTo>
                  <a:pt x="2643" y="794"/>
                </a:lnTo>
                <a:lnTo>
                  <a:pt x="2631" y="805"/>
                </a:lnTo>
                <a:lnTo>
                  <a:pt x="2621" y="818"/>
                </a:lnTo>
                <a:lnTo>
                  <a:pt x="2600" y="844"/>
                </a:lnTo>
                <a:lnTo>
                  <a:pt x="2591" y="858"/>
                </a:lnTo>
                <a:lnTo>
                  <a:pt x="2582" y="872"/>
                </a:lnTo>
                <a:lnTo>
                  <a:pt x="2572" y="887"/>
                </a:lnTo>
                <a:lnTo>
                  <a:pt x="2563" y="902"/>
                </a:lnTo>
                <a:lnTo>
                  <a:pt x="2554" y="917"/>
                </a:lnTo>
                <a:lnTo>
                  <a:pt x="2546" y="932"/>
                </a:lnTo>
                <a:lnTo>
                  <a:pt x="2537" y="950"/>
                </a:lnTo>
                <a:lnTo>
                  <a:pt x="2527" y="971"/>
                </a:lnTo>
                <a:lnTo>
                  <a:pt x="2523" y="983"/>
                </a:lnTo>
                <a:lnTo>
                  <a:pt x="2518" y="994"/>
                </a:lnTo>
                <a:lnTo>
                  <a:pt x="2509" y="1018"/>
                </a:lnTo>
                <a:lnTo>
                  <a:pt x="2500" y="1045"/>
                </a:lnTo>
                <a:lnTo>
                  <a:pt x="2491" y="1073"/>
                </a:lnTo>
                <a:lnTo>
                  <a:pt x="2481" y="1101"/>
                </a:lnTo>
                <a:lnTo>
                  <a:pt x="2471" y="1131"/>
                </a:lnTo>
                <a:lnTo>
                  <a:pt x="2462" y="1162"/>
                </a:lnTo>
                <a:lnTo>
                  <a:pt x="2452" y="1195"/>
                </a:lnTo>
                <a:lnTo>
                  <a:pt x="2434" y="1263"/>
                </a:lnTo>
                <a:lnTo>
                  <a:pt x="2417" y="1332"/>
                </a:lnTo>
                <a:lnTo>
                  <a:pt x="2399" y="1404"/>
                </a:lnTo>
                <a:lnTo>
                  <a:pt x="2382" y="1476"/>
                </a:lnTo>
                <a:lnTo>
                  <a:pt x="2367" y="1547"/>
                </a:lnTo>
                <a:lnTo>
                  <a:pt x="2351" y="1618"/>
                </a:lnTo>
                <a:lnTo>
                  <a:pt x="2337" y="1685"/>
                </a:lnTo>
                <a:lnTo>
                  <a:pt x="2313" y="1810"/>
                </a:lnTo>
                <a:lnTo>
                  <a:pt x="2293" y="1914"/>
                </a:lnTo>
                <a:lnTo>
                  <a:pt x="2259" y="1921"/>
                </a:lnTo>
                <a:lnTo>
                  <a:pt x="2225" y="1927"/>
                </a:lnTo>
                <a:lnTo>
                  <a:pt x="2191" y="1934"/>
                </a:lnTo>
                <a:lnTo>
                  <a:pt x="2156" y="1940"/>
                </a:lnTo>
                <a:lnTo>
                  <a:pt x="2123" y="1945"/>
                </a:lnTo>
                <a:lnTo>
                  <a:pt x="2088" y="1949"/>
                </a:lnTo>
                <a:lnTo>
                  <a:pt x="2053" y="1953"/>
                </a:lnTo>
                <a:lnTo>
                  <a:pt x="2019" y="1956"/>
                </a:lnTo>
                <a:lnTo>
                  <a:pt x="1983" y="1959"/>
                </a:lnTo>
                <a:lnTo>
                  <a:pt x="1946" y="1960"/>
                </a:lnTo>
                <a:lnTo>
                  <a:pt x="1911" y="1961"/>
                </a:lnTo>
                <a:lnTo>
                  <a:pt x="1875" y="1961"/>
                </a:lnTo>
                <a:lnTo>
                  <a:pt x="1839" y="1961"/>
                </a:lnTo>
                <a:lnTo>
                  <a:pt x="1803" y="1960"/>
                </a:lnTo>
                <a:lnTo>
                  <a:pt x="1732" y="1955"/>
                </a:lnTo>
                <a:lnTo>
                  <a:pt x="1696" y="1952"/>
                </a:lnTo>
                <a:lnTo>
                  <a:pt x="1661" y="1948"/>
                </a:lnTo>
                <a:lnTo>
                  <a:pt x="1591" y="1938"/>
                </a:lnTo>
                <a:lnTo>
                  <a:pt x="1557" y="1932"/>
                </a:lnTo>
                <a:lnTo>
                  <a:pt x="1522" y="1926"/>
                </a:lnTo>
                <a:lnTo>
                  <a:pt x="1487" y="1919"/>
                </a:lnTo>
                <a:lnTo>
                  <a:pt x="1453" y="1911"/>
                </a:lnTo>
                <a:lnTo>
                  <a:pt x="1386" y="1894"/>
                </a:lnTo>
                <a:lnTo>
                  <a:pt x="1351" y="1885"/>
                </a:lnTo>
                <a:lnTo>
                  <a:pt x="1318" y="1874"/>
                </a:lnTo>
                <a:lnTo>
                  <a:pt x="1286" y="1863"/>
                </a:lnTo>
                <a:lnTo>
                  <a:pt x="1252" y="1851"/>
                </a:lnTo>
                <a:lnTo>
                  <a:pt x="1219" y="1840"/>
                </a:lnTo>
                <a:lnTo>
                  <a:pt x="1186" y="1827"/>
                </a:lnTo>
                <a:lnTo>
                  <a:pt x="1154" y="1815"/>
                </a:lnTo>
                <a:lnTo>
                  <a:pt x="1122" y="1801"/>
                </a:lnTo>
                <a:lnTo>
                  <a:pt x="1091" y="1786"/>
                </a:lnTo>
                <a:lnTo>
                  <a:pt x="1058" y="1771"/>
                </a:lnTo>
                <a:lnTo>
                  <a:pt x="1027" y="1755"/>
                </a:lnTo>
                <a:lnTo>
                  <a:pt x="996" y="1738"/>
                </a:lnTo>
                <a:lnTo>
                  <a:pt x="966" y="1722"/>
                </a:lnTo>
                <a:lnTo>
                  <a:pt x="935" y="1705"/>
                </a:lnTo>
                <a:lnTo>
                  <a:pt x="944" y="1679"/>
                </a:lnTo>
                <a:lnTo>
                  <a:pt x="955" y="1652"/>
                </a:lnTo>
                <a:lnTo>
                  <a:pt x="974" y="1600"/>
                </a:lnTo>
                <a:lnTo>
                  <a:pt x="985" y="1575"/>
                </a:lnTo>
                <a:lnTo>
                  <a:pt x="996" y="1550"/>
                </a:lnTo>
                <a:lnTo>
                  <a:pt x="1019" y="1499"/>
                </a:lnTo>
                <a:lnTo>
                  <a:pt x="1031" y="1474"/>
                </a:lnTo>
                <a:lnTo>
                  <a:pt x="1043" y="1448"/>
                </a:lnTo>
                <a:lnTo>
                  <a:pt x="1069" y="1400"/>
                </a:lnTo>
                <a:lnTo>
                  <a:pt x="1095" y="1351"/>
                </a:lnTo>
                <a:lnTo>
                  <a:pt x="1109" y="1327"/>
                </a:lnTo>
                <a:lnTo>
                  <a:pt x="1123" y="1303"/>
                </a:lnTo>
                <a:lnTo>
                  <a:pt x="1152" y="1257"/>
                </a:lnTo>
                <a:lnTo>
                  <a:pt x="1182" y="1211"/>
                </a:lnTo>
                <a:lnTo>
                  <a:pt x="1197" y="1188"/>
                </a:lnTo>
                <a:lnTo>
                  <a:pt x="1213" y="1166"/>
                </a:lnTo>
                <a:lnTo>
                  <a:pt x="1245" y="1121"/>
                </a:lnTo>
                <a:lnTo>
                  <a:pt x="1261" y="1099"/>
                </a:lnTo>
                <a:lnTo>
                  <a:pt x="1279" y="1078"/>
                </a:lnTo>
                <a:lnTo>
                  <a:pt x="1296" y="1056"/>
                </a:lnTo>
                <a:lnTo>
                  <a:pt x="1313" y="1036"/>
                </a:lnTo>
                <a:lnTo>
                  <a:pt x="1349" y="994"/>
                </a:lnTo>
                <a:lnTo>
                  <a:pt x="1385" y="954"/>
                </a:lnTo>
                <a:lnTo>
                  <a:pt x="1423" y="915"/>
                </a:lnTo>
                <a:lnTo>
                  <a:pt x="1442" y="895"/>
                </a:lnTo>
                <a:lnTo>
                  <a:pt x="1461" y="876"/>
                </a:lnTo>
                <a:lnTo>
                  <a:pt x="1480" y="857"/>
                </a:lnTo>
                <a:lnTo>
                  <a:pt x="1501" y="839"/>
                </a:lnTo>
                <a:lnTo>
                  <a:pt x="1521" y="820"/>
                </a:lnTo>
                <a:lnTo>
                  <a:pt x="1542" y="803"/>
                </a:lnTo>
                <a:lnTo>
                  <a:pt x="1582" y="767"/>
                </a:lnTo>
                <a:lnTo>
                  <a:pt x="1625" y="734"/>
                </a:lnTo>
                <a:lnTo>
                  <a:pt x="1646" y="717"/>
                </a:lnTo>
                <a:lnTo>
                  <a:pt x="1667" y="700"/>
                </a:lnTo>
                <a:lnTo>
                  <a:pt x="1711" y="669"/>
                </a:lnTo>
                <a:lnTo>
                  <a:pt x="1734" y="654"/>
                </a:lnTo>
                <a:lnTo>
                  <a:pt x="1756" y="638"/>
                </a:lnTo>
                <a:lnTo>
                  <a:pt x="1802" y="609"/>
                </a:lnTo>
                <a:lnTo>
                  <a:pt x="1848" y="582"/>
                </a:lnTo>
                <a:lnTo>
                  <a:pt x="1894" y="555"/>
                </a:lnTo>
                <a:lnTo>
                  <a:pt x="1919" y="543"/>
                </a:lnTo>
                <a:lnTo>
                  <a:pt x="1943" y="530"/>
                </a:lnTo>
                <a:lnTo>
                  <a:pt x="1991" y="507"/>
                </a:lnTo>
                <a:lnTo>
                  <a:pt x="2015" y="495"/>
                </a:lnTo>
                <a:lnTo>
                  <a:pt x="2040" y="484"/>
                </a:lnTo>
                <a:lnTo>
                  <a:pt x="2065" y="474"/>
                </a:lnTo>
                <a:lnTo>
                  <a:pt x="2090" y="463"/>
                </a:lnTo>
                <a:lnTo>
                  <a:pt x="2119" y="452"/>
                </a:lnTo>
                <a:lnTo>
                  <a:pt x="2150" y="440"/>
                </a:lnTo>
                <a:lnTo>
                  <a:pt x="2181" y="430"/>
                </a:lnTo>
                <a:lnTo>
                  <a:pt x="2213" y="419"/>
                </a:lnTo>
                <a:lnTo>
                  <a:pt x="2244" y="409"/>
                </a:lnTo>
                <a:lnTo>
                  <a:pt x="2290" y="396"/>
                </a:lnTo>
                <a:lnTo>
                  <a:pt x="2313" y="389"/>
                </a:lnTo>
                <a:lnTo>
                  <a:pt x="2337" y="384"/>
                </a:lnTo>
                <a:lnTo>
                  <a:pt x="2374" y="376"/>
                </a:lnTo>
                <a:lnTo>
                  <a:pt x="2411" y="366"/>
                </a:lnTo>
                <a:lnTo>
                  <a:pt x="2444" y="361"/>
                </a:lnTo>
                <a:lnTo>
                  <a:pt x="2479" y="355"/>
                </a:lnTo>
                <a:lnTo>
                  <a:pt x="2514" y="349"/>
                </a:lnTo>
                <a:lnTo>
                  <a:pt x="2548" y="344"/>
                </a:lnTo>
                <a:lnTo>
                  <a:pt x="2594" y="339"/>
                </a:lnTo>
                <a:lnTo>
                  <a:pt x="2635" y="335"/>
                </a:lnTo>
                <a:lnTo>
                  <a:pt x="2674" y="333"/>
                </a:lnTo>
                <a:lnTo>
                  <a:pt x="2714" y="332"/>
                </a:lnTo>
                <a:lnTo>
                  <a:pt x="2755" y="331"/>
                </a:lnTo>
                <a:lnTo>
                  <a:pt x="2772" y="331"/>
                </a:lnTo>
                <a:lnTo>
                  <a:pt x="2789" y="329"/>
                </a:lnTo>
                <a:lnTo>
                  <a:pt x="2835" y="331"/>
                </a:lnTo>
                <a:lnTo>
                  <a:pt x="2880" y="333"/>
                </a:lnTo>
                <a:lnTo>
                  <a:pt x="2925" y="335"/>
                </a:lnTo>
                <a:lnTo>
                  <a:pt x="2970" y="340"/>
                </a:lnTo>
                <a:lnTo>
                  <a:pt x="2982" y="340"/>
                </a:lnTo>
                <a:lnTo>
                  <a:pt x="3019" y="344"/>
                </a:lnTo>
                <a:lnTo>
                  <a:pt x="3054" y="350"/>
                </a:lnTo>
                <a:lnTo>
                  <a:pt x="3091" y="356"/>
                </a:lnTo>
                <a:lnTo>
                  <a:pt x="3127" y="362"/>
                </a:lnTo>
                <a:lnTo>
                  <a:pt x="3163" y="369"/>
                </a:lnTo>
                <a:lnTo>
                  <a:pt x="3199" y="377"/>
                </a:lnTo>
                <a:lnTo>
                  <a:pt x="3234" y="386"/>
                </a:lnTo>
                <a:lnTo>
                  <a:pt x="3269" y="395"/>
                </a:lnTo>
                <a:lnTo>
                  <a:pt x="3303" y="404"/>
                </a:lnTo>
                <a:lnTo>
                  <a:pt x="3338" y="415"/>
                </a:lnTo>
                <a:lnTo>
                  <a:pt x="3355" y="421"/>
                </a:lnTo>
                <a:lnTo>
                  <a:pt x="3373" y="426"/>
                </a:lnTo>
                <a:lnTo>
                  <a:pt x="3407" y="438"/>
                </a:lnTo>
                <a:lnTo>
                  <a:pt x="3441" y="450"/>
                </a:lnTo>
                <a:lnTo>
                  <a:pt x="3474" y="463"/>
                </a:lnTo>
                <a:lnTo>
                  <a:pt x="3508" y="477"/>
                </a:lnTo>
                <a:lnTo>
                  <a:pt x="3540" y="491"/>
                </a:lnTo>
                <a:lnTo>
                  <a:pt x="3573" y="506"/>
                </a:lnTo>
                <a:lnTo>
                  <a:pt x="3606" y="522"/>
                </a:lnTo>
                <a:lnTo>
                  <a:pt x="3637" y="538"/>
                </a:lnTo>
                <a:lnTo>
                  <a:pt x="3669" y="554"/>
                </a:lnTo>
                <a:lnTo>
                  <a:pt x="3700" y="571"/>
                </a:lnTo>
                <a:lnTo>
                  <a:pt x="3731" y="589"/>
                </a:lnTo>
                <a:lnTo>
                  <a:pt x="3762" y="607"/>
                </a:lnTo>
                <a:lnTo>
                  <a:pt x="3792" y="627"/>
                </a:lnTo>
                <a:lnTo>
                  <a:pt x="3822" y="646"/>
                </a:lnTo>
                <a:lnTo>
                  <a:pt x="3852" y="666"/>
                </a:lnTo>
                <a:lnTo>
                  <a:pt x="3881" y="687"/>
                </a:lnTo>
                <a:lnTo>
                  <a:pt x="3910" y="707"/>
                </a:lnTo>
                <a:lnTo>
                  <a:pt x="3939" y="729"/>
                </a:lnTo>
                <a:lnTo>
                  <a:pt x="3967" y="751"/>
                </a:lnTo>
                <a:lnTo>
                  <a:pt x="3994" y="774"/>
                </a:lnTo>
                <a:lnTo>
                  <a:pt x="4022" y="797"/>
                </a:lnTo>
                <a:lnTo>
                  <a:pt x="4024" y="800"/>
                </a:lnTo>
                <a:lnTo>
                  <a:pt x="4056" y="827"/>
                </a:lnTo>
                <a:lnTo>
                  <a:pt x="4086" y="856"/>
                </a:lnTo>
                <a:lnTo>
                  <a:pt x="4116" y="886"/>
                </a:lnTo>
                <a:lnTo>
                  <a:pt x="4146" y="916"/>
                </a:lnTo>
                <a:lnTo>
                  <a:pt x="4159" y="929"/>
                </a:lnTo>
                <a:lnTo>
                  <a:pt x="4171" y="940"/>
                </a:lnTo>
                <a:lnTo>
                  <a:pt x="4196" y="969"/>
                </a:lnTo>
                <a:lnTo>
                  <a:pt x="4223" y="998"/>
                </a:lnTo>
                <a:lnTo>
                  <a:pt x="4247" y="1027"/>
                </a:lnTo>
                <a:lnTo>
                  <a:pt x="4271" y="1056"/>
                </a:lnTo>
                <a:lnTo>
                  <a:pt x="4287" y="1076"/>
                </a:lnTo>
                <a:lnTo>
                  <a:pt x="4302" y="1094"/>
                </a:lnTo>
                <a:lnTo>
                  <a:pt x="4323" y="1123"/>
                </a:lnTo>
                <a:lnTo>
                  <a:pt x="4344" y="1152"/>
                </a:lnTo>
                <a:lnTo>
                  <a:pt x="4364" y="1181"/>
                </a:lnTo>
                <a:lnTo>
                  <a:pt x="4384" y="1210"/>
                </a:lnTo>
                <a:lnTo>
                  <a:pt x="4402" y="1237"/>
                </a:lnTo>
                <a:lnTo>
                  <a:pt x="4420" y="1265"/>
                </a:lnTo>
                <a:lnTo>
                  <a:pt x="4436" y="1293"/>
                </a:lnTo>
                <a:lnTo>
                  <a:pt x="4452" y="1320"/>
                </a:lnTo>
                <a:lnTo>
                  <a:pt x="4468" y="1348"/>
                </a:lnTo>
                <a:lnTo>
                  <a:pt x="4483" y="1376"/>
                </a:lnTo>
                <a:lnTo>
                  <a:pt x="4503" y="1412"/>
                </a:lnTo>
                <a:lnTo>
                  <a:pt x="4521" y="1449"/>
                </a:lnTo>
                <a:lnTo>
                  <a:pt x="4545" y="1501"/>
                </a:lnTo>
                <a:lnTo>
                  <a:pt x="4558" y="1528"/>
                </a:lnTo>
                <a:lnTo>
                  <a:pt x="4568" y="1554"/>
                </a:lnTo>
                <a:lnTo>
                  <a:pt x="4578" y="1576"/>
                </a:lnTo>
                <a:lnTo>
                  <a:pt x="4587" y="1598"/>
                </a:lnTo>
                <a:lnTo>
                  <a:pt x="4604" y="1644"/>
                </a:lnTo>
                <a:lnTo>
                  <a:pt x="4621" y="1694"/>
                </a:lnTo>
                <a:lnTo>
                  <a:pt x="4639" y="1744"/>
                </a:lnTo>
                <a:lnTo>
                  <a:pt x="4653" y="1793"/>
                </a:lnTo>
                <a:lnTo>
                  <a:pt x="4666" y="1841"/>
                </a:lnTo>
                <a:lnTo>
                  <a:pt x="4679" y="1893"/>
                </a:lnTo>
                <a:lnTo>
                  <a:pt x="4686" y="1919"/>
                </a:lnTo>
                <a:lnTo>
                  <a:pt x="4692" y="1946"/>
                </a:lnTo>
                <a:lnTo>
                  <a:pt x="4700" y="1992"/>
                </a:lnTo>
                <a:lnTo>
                  <a:pt x="4708" y="2039"/>
                </a:lnTo>
                <a:lnTo>
                  <a:pt x="4717" y="2097"/>
                </a:lnTo>
                <a:lnTo>
                  <a:pt x="4721" y="2126"/>
                </a:lnTo>
                <a:lnTo>
                  <a:pt x="4724" y="2154"/>
                </a:lnTo>
                <a:lnTo>
                  <a:pt x="4728" y="2197"/>
                </a:lnTo>
                <a:lnTo>
                  <a:pt x="4730" y="2238"/>
                </a:lnTo>
                <a:lnTo>
                  <a:pt x="4735" y="2308"/>
                </a:lnTo>
                <a:lnTo>
                  <a:pt x="4737" y="2342"/>
                </a:lnTo>
                <a:lnTo>
                  <a:pt x="4737" y="2377"/>
                </a:lnTo>
                <a:lnTo>
                  <a:pt x="4736" y="2445"/>
                </a:lnTo>
                <a:lnTo>
                  <a:pt x="4735" y="2478"/>
                </a:lnTo>
                <a:lnTo>
                  <a:pt x="4733" y="2513"/>
                </a:lnTo>
                <a:lnTo>
                  <a:pt x="4731" y="2546"/>
                </a:lnTo>
                <a:lnTo>
                  <a:pt x="4728" y="2580"/>
                </a:lnTo>
                <a:lnTo>
                  <a:pt x="4724" y="2613"/>
                </a:lnTo>
                <a:lnTo>
                  <a:pt x="4721" y="2646"/>
                </a:lnTo>
                <a:lnTo>
                  <a:pt x="4716" y="2680"/>
                </a:lnTo>
                <a:lnTo>
                  <a:pt x="4711" y="2712"/>
                </a:lnTo>
                <a:lnTo>
                  <a:pt x="4706" y="2745"/>
                </a:lnTo>
                <a:lnTo>
                  <a:pt x="4700" y="2778"/>
                </a:lnTo>
                <a:lnTo>
                  <a:pt x="4694" y="2811"/>
                </a:lnTo>
                <a:lnTo>
                  <a:pt x="4687" y="2843"/>
                </a:lnTo>
                <a:lnTo>
                  <a:pt x="4679" y="2876"/>
                </a:lnTo>
                <a:lnTo>
                  <a:pt x="4672" y="2908"/>
                </a:lnTo>
                <a:lnTo>
                  <a:pt x="4655" y="2972"/>
                </a:lnTo>
                <a:lnTo>
                  <a:pt x="4646" y="3003"/>
                </a:lnTo>
                <a:lnTo>
                  <a:pt x="4635" y="3035"/>
                </a:lnTo>
                <a:lnTo>
                  <a:pt x="4625" y="3067"/>
                </a:lnTo>
                <a:lnTo>
                  <a:pt x="4615" y="3098"/>
                </a:lnTo>
                <a:lnTo>
                  <a:pt x="4603" y="3128"/>
                </a:lnTo>
                <a:lnTo>
                  <a:pt x="4592" y="3159"/>
                </a:lnTo>
                <a:lnTo>
                  <a:pt x="4579" y="3190"/>
                </a:lnTo>
                <a:lnTo>
                  <a:pt x="4566" y="3220"/>
                </a:lnTo>
                <a:lnTo>
                  <a:pt x="4553" y="3250"/>
                </a:lnTo>
                <a:lnTo>
                  <a:pt x="4540" y="3280"/>
                </a:lnTo>
                <a:lnTo>
                  <a:pt x="4526" y="3310"/>
                </a:lnTo>
                <a:lnTo>
                  <a:pt x="4512" y="3339"/>
                </a:lnTo>
                <a:lnTo>
                  <a:pt x="4497" y="3368"/>
                </a:lnTo>
                <a:lnTo>
                  <a:pt x="4482" y="3396"/>
                </a:lnTo>
                <a:lnTo>
                  <a:pt x="4466" y="3425"/>
                </a:lnTo>
                <a:lnTo>
                  <a:pt x="4450" y="3454"/>
                </a:lnTo>
                <a:lnTo>
                  <a:pt x="4432" y="3482"/>
                </a:lnTo>
                <a:lnTo>
                  <a:pt x="4416" y="3509"/>
                </a:lnTo>
                <a:lnTo>
                  <a:pt x="4399" y="3537"/>
                </a:lnTo>
                <a:lnTo>
                  <a:pt x="4380" y="3565"/>
                </a:lnTo>
                <a:lnTo>
                  <a:pt x="4362" y="3591"/>
                </a:lnTo>
                <a:lnTo>
                  <a:pt x="4344" y="3618"/>
                </a:lnTo>
                <a:lnTo>
                  <a:pt x="4304" y="3671"/>
                </a:lnTo>
                <a:lnTo>
                  <a:pt x="4285" y="3696"/>
                </a:lnTo>
                <a:lnTo>
                  <a:pt x="4264" y="3721"/>
                </a:lnTo>
                <a:lnTo>
                  <a:pt x="4243" y="3747"/>
                </a:lnTo>
                <a:lnTo>
                  <a:pt x="4223" y="3771"/>
                </a:lnTo>
                <a:lnTo>
                  <a:pt x="4201" y="3795"/>
                </a:lnTo>
                <a:lnTo>
                  <a:pt x="4179" y="3819"/>
                </a:lnTo>
                <a:lnTo>
                  <a:pt x="4157" y="3843"/>
                </a:lnTo>
                <a:lnTo>
                  <a:pt x="4134" y="3866"/>
                </a:lnTo>
                <a:lnTo>
                  <a:pt x="4111" y="3889"/>
                </a:lnTo>
                <a:lnTo>
                  <a:pt x="4088" y="3911"/>
                </a:lnTo>
                <a:lnTo>
                  <a:pt x="4063" y="3934"/>
                </a:lnTo>
                <a:lnTo>
                  <a:pt x="4039" y="3956"/>
                </a:lnTo>
                <a:lnTo>
                  <a:pt x="4015" y="3977"/>
                </a:lnTo>
                <a:lnTo>
                  <a:pt x="3990" y="3998"/>
                </a:lnTo>
                <a:lnTo>
                  <a:pt x="3964" y="4018"/>
                </a:lnTo>
                <a:lnTo>
                  <a:pt x="3939" y="4039"/>
                </a:lnTo>
                <a:lnTo>
                  <a:pt x="3912" y="4059"/>
                </a:lnTo>
                <a:lnTo>
                  <a:pt x="3886" y="4078"/>
                </a:lnTo>
                <a:lnTo>
                  <a:pt x="3859" y="4097"/>
                </a:lnTo>
                <a:lnTo>
                  <a:pt x="3832" y="4115"/>
                </a:lnTo>
                <a:lnTo>
                  <a:pt x="3804" y="4134"/>
                </a:lnTo>
                <a:lnTo>
                  <a:pt x="3776" y="4151"/>
                </a:lnTo>
                <a:close/>
                <a:moveTo>
                  <a:pt x="2560" y="3198"/>
                </a:moveTo>
                <a:lnTo>
                  <a:pt x="2587" y="3156"/>
                </a:lnTo>
                <a:lnTo>
                  <a:pt x="2616" y="3112"/>
                </a:lnTo>
                <a:lnTo>
                  <a:pt x="2674" y="3024"/>
                </a:lnTo>
                <a:lnTo>
                  <a:pt x="2732" y="2940"/>
                </a:lnTo>
                <a:lnTo>
                  <a:pt x="2759" y="2900"/>
                </a:lnTo>
                <a:lnTo>
                  <a:pt x="2787" y="2861"/>
                </a:lnTo>
                <a:lnTo>
                  <a:pt x="2813" y="2825"/>
                </a:lnTo>
                <a:lnTo>
                  <a:pt x="2840" y="2789"/>
                </a:lnTo>
                <a:lnTo>
                  <a:pt x="2864" y="2758"/>
                </a:lnTo>
                <a:lnTo>
                  <a:pt x="2887" y="2728"/>
                </a:lnTo>
                <a:lnTo>
                  <a:pt x="2909" y="2702"/>
                </a:lnTo>
                <a:lnTo>
                  <a:pt x="2930" y="2679"/>
                </a:lnTo>
                <a:lnTo>
                  <a:pt x="2948" y="2660"/>
                </a:lnTo>
                <a:lnTo>
                  <a:pt x="2956" y="2651"/>
                </a:lnTo>
                <a:lnTo>
                  <a:pt x="2964" y="2644"/>
                </a:lnTo>
                <a:lnTo>
                  <a:pt x="2976" y="2635"/>
                </a:lnTo>
                <a:lnTo>
                  <a:pt x="2988" y="2627"/>
                </a:lnTo>
                <a:lnTo>
                  <a:pt x="2999" y="2619"/>
                </a:lnTo>
                <a:lnTo>
                  <a:pt x="3011" y="2612"/>
                </a:lnTo>
                <a:lnTo>
                  <a:pt x="3021" y="2606"/>
                </a:lnTo>
                <a:lnTo>
                  <a:pt x="3032" y="2600"/>
                </a:lnTo>
                <a:lnTo>
                  <a:pt x="3043" y="2596"/>
                </a:lnTo>
                <a:lnTo>
                  <a:pt x="3054" y="2591"/>
                </a:lnTo>
                <a:lnTo>
                  <a:pt x="3065" y="2588"/>
                </a:lnTo>
                <a:lnTo>
                  <a:pt x="3075" y="2584"/>
                </a:lnTo>
                <a:lnTo>
                  <a:pt x="3096" y="2581"/>
                </a:lnTo>
                <a:lnTo>
                  <a:pt x="3106" y="2580"/>
                </a:lnTo>
                <a:lnTo>
                  <a:pt x="3116" y="2578"/>
                </a:lnTo>
                <a:lnTo>
                  <a:pt x="3134" y="2577"/>
                </a:lnTo>
                <a:lnTo>
                  <a:pt x="3154" y="2578"/>
                </a:lnTo>
                <a:lnTo>
                  <a:pt x="3171" y="2581"/>
                </a:lnTo>
                <a:lnTo>
                  <a:pt x="3185" y="2583"/>
                </a:lnTo>
                <a:lnTo>
                  <a:pt x="3192" y="2584"/>
                </a:lnTo>
                <a:lnTo>
                  <a:pt x="3199" y="2586"/>
                </a:lnTo>
                <a:lnTo>
                  <a:pt x="3212" y="2590"/>
                </a:lnTo>
                <a:lnTo>
                  <a:pt x="3225" y="2594"/>
                </a:lnTo>
                <a:lnTo>
                  <a:pt x="3238" y="2600"/>
                </a:lnTo>
                <a:lnTo>
                  <a:pt x="3250" y="2607"/>
                </a:lnTo>
                <a:lnTo>
                  <a:pt x="3263" y="2613"/>
                </a:lnTo>
                <a:lnTo>
                  <a:pt x="3275" y="2621"/>
                </a:lnTo>
                <a:lnTo>
                  <a:pt x="3280" y="2624"/>
                </a:lnTo>
                <a:lnTo>
                  <a:pt x="3286" y="2629"/>
                </a:lnTo>
                <a:lnTo>
                  <a:pt x="3297" y="2637"/>
                </a:lnTo>
                <a:lnTo>
                  <a:pt x="3307" y="2646"/>
                </a:lnTo>
                <a:lnTo>
                  <a:pt x="3317" y="2657"/>
                </a:lnTo>
                <a:lnTo>
                  <a:pt x="3327" y="2667"/>
                </a:lnTo>
                <a:lnTo>
                  <a:pt x="3336" y="2677"/>
                </a:lnTo>
                <a:lnTo>
                  <a:pt x="3344" y="2689"/>
                </a:lnTo>
                <a:lnTo>
                  <a:pt x="3351" y="2700"/>
                </a:lnTo>
                <a:lnTo>
                  <a:pt x="3358" y="2711"/>
                </a:lnTo>
                <a:lnTo>
                  <a:pt x="3363" y="2722"/>
                </a:lnTo>
                <a:lnTo>
                  <a:pt x="3368" y="2735"/>
                </a:lnTo>
                <a:lnTo>
                  <a:pt x="3372" y="2747"/>
                </a:lnTo>
                <a:lnTo>
                  <a:pt x="3375" y="2758"/>
                </a:lnTo>
                <a:lnTo>
                  <a:pt x="3378" y="2771"/>
                </a:lnTo>
                <a:lnTo>
                  <a:pt x="3380" y="2783"/>
                </a:lnTo>
                <a:lnTo>
                  <a:pt x="3381" y="2795"/>
                </a:lnTo>
                <a:lnTo>
                  <a:pt x="3382" y="2808"/>
                </a:lnTo>
                <a:lnTo>
                  <a:pt x="3382" y="2820"/>
                </a:lnTo>
                <a:lnTo>
                  <a:pt x="3381" y="2833"/>
                </a:lnTo>
                <a:lnTo>
                  <a:pt x="3380" y="2846"/>
                </a:lnTo>
                <a:lnTo>
                  <a:pt x="3378" y="2858"/>
                </a:lnTo>
                <a:lnTo>
                  <a:pt x="3375" y="2870"/>
                </a:lnTo>
                <a:lnTo>
                  <a:pt x="3373" y="2883"/>
                </a:lnTo>
                <a:lnTo>
                  <a:pt x="3369" y="2895"/>
                </a:lnTo>
                <a:lnTo>
                  <a:pt x="3360" y="2919"/>
                </a:lnTo>
                <a:lnTo>
                  <a:pt x="3355" y="2931"/>
                </a:lnTo>
                <a:lnTo>
                  <a:pt x="3350" y="2942"/>
                </a:lnTo>
                <a:lnTo>
                  <a:pt x="3344" y="2954"/>
                </a:lnTo>
                <a:lnTo>
                  <a:pt x="3337" y="2965"/>
                </a:lnTo>
                <a:lnTo>
                  <a:pt x="3331" y="2976"/>
                </a:lnTo>
                <a:lnTo>
                  <a:pt x="3323" y="2986"/>
                </a:lnTo>
                <a:lnTo>
                  <a:pt x="3316" y="2997"/>
                </a:lnTo>
                <a:lnTo>
                  <a:pt x="3308" y="3007"/>
                </a:lnTo>
                <a:lnTo>
                  <a:pt x="3300" y="3016"/>
                </a:lnTo>
                <a:lnTo>
                  <a:pt x="3291" y="3025"/>
                </a:lnTo>
                <a:lnTo>
                  <a:pt x="3282" y="3035"/>
                </a:lnTo>
                <a:lnTo>
                  <a:pt x="3272" y="3043"/>
                </a:lnTo>
                <a:lnTo>
                  <a:pt x="3263" y="3051"/>
                </a:lnTo>
                <a:lnTo>
                  <a:pt x="3254" y="3058"/>
                </a:lnTo>
                <a:lnTo>
                  <a:pt x="3241" y="3067"/>
                </a:lnTo>
                <a:lnTo>
                  <a:pt x="3227" y="3075"/>
                </a:lnTo>
                <a:lnTo>
                  <a:pt x="3212" y="3084"/>
                </a:lnTo>
                <a:lnTo>
                  <a:pt x="3196" y="3091"/>
                </a:lnTo>
                <a:lnTo>
                  <a:pt x="3180" y="3099"/>
                </a:lnTo>
                <a:lnTo>
                  <a:pt x="3163" y="3106"/>
                </a:lnTo>
                <a:lnTo>
                  <a:pt x="3144" y="3113"/>
                </a:lnTo>
                <a:lnTo>
                  <a:pt x="3126" y="3120"/>
                </a:lnTo>
                <a:lnTo>
                  <a:pt x="3106" y="3127"/>
                </a:lnTo>
                <a:lnTo>
                  <a:pt x="3087" y="3133"/>
                </a:lnTo>
                <a:lnTo>
                  <a:pt x="3066" y="3138"/>
                </a:lnTo>
                <a:lnTo>
                  <a:pt x="3045" y="3143"/>
                </a:lnTo>
                <a:lnTo>
                  <a:pt x="3001" y="3153"/>
                </a:lnTo>
                <a:lnTo>
                  <a:pt x="2955" y="3162"/>
                </a:lnTo>
                <a:lnTo>
                  <a:pt x="2932" y="3166"/>
                </a:lnTo>
                <a:lnTo>
                  <a:pt x="2908" y="3171"/>
                </a:lnTo>
                <a:lnTo>
                  <a:pt x="2860" y="3176"/>
                </a:lnTo>
                <a:lnTo>
                  <a:pt x="2810" y="3182"/>
                </a:lnTo>
                <a:lnTo>
                  <a:pt x="2760" y="3188"/>
                </a:lnTo>
                <a:lnTo>
                  <a:pt x="2710" y="3191"/>
                </a:lnTo>
                <a:lnTo>
                  <a:pt x="2659" y="3195"/>
                </a:lnTo>
                <a:lnTo>
                  <a:pt x="2609" y="3197"/>
                </a:lnTo>
                <a:lnTo>
                  <a:pt x="2560" y="3198"/>
                </a:lnTo>
                <a:close/>
                <a:moveTo>
                  <a:pt x="5067" y="2371"/>
                </a:moveTo>
                <a:lnTo>
                  <a:pt x="5067" y="2334"/>
                </a:lnTo>
                <a:lnTo>
                  <a:pt x="5065" y="2308"/>
                </a:lnTo>
                <a:lnTo>
                  <a:pt x="5063" y="2281"/>
                </a:lnTo>
                <a:lnTo>
                  <a:pt x="5060" y="2228"/>
                </a:lnTo>
                <a:lnTo>
                  <a:pt x="5056" y="2172"/>
                </a:lnTo>
                <a:lnTo>
                  <a:pt x="5054" y="2143"/>
                </a:lnTo>
                <a:lnTo>
                  <a:pt x="5052" y="2115"/>
                </a:lnTo>
                <a:lnTo>
                  <a:pt x="5048" y="2085"/>
                </a:lnTo>
                <a:lnTo>
                  <a:pt x="5044" y="2055"/>
                </a:lnTo>
                <a:lnTo>
                  <a:pt x="5034" y="1995"/>
                </a:lnTo>
                <a:lnTo>
                  <a:pt x="5024" y="1933"/>
                </a:lnTo>
                <a:lnTo>
                  <a:pt x="5018" y="1903"/>
                </a:lnTo>
                <a:lnTo>
                  <a:pt x="5012" y="1872"/>
                </a:lnTo>
                <a:lnTo>
                  <a:pt x="5007" y="1846"/>
                </a:lnTo>
                <a:lnTo>
                  <a:pt x="5000" y="1818"/>
                </a:lnTo>
                <a:lnTo>
                  <a:pt x="4986" y="1765"/>
                </a:lnTo>
                <a:lnTo>
                  <a:pt x="4970" y="1702"/>
                </a:lnTo>
                <a:lnTo>
                  <a:pt x="4961" y="1671"/>
                </a:lnTo>
                <a:lnTo>
                  <a:pt x="4951" y="1639"/>
                </a:lnTo>
                <a:lnTo>
                  <a:pt x="4942" y="1613"/>
                </a:lnTo>
                <a:lnTo>
                  <a:pt x="4933" y="1586"/>
                </a:lnTo>
                <a:lnTo>
                  <a:pt x="4914" y="1533"/>
                </a:lnTo>
                <a:lnTo>
                  <a:pt x="4903" y="1505"/>
                </a:lnTo>
                <a:lnTo>
                  <a:pt x="4892" y="1476"/>
                </a:lnTo>
                <a:lnTo>
                  <a:pt x="4881" y="1447"/>
                </a:lnTo>
                <a:lnTo>
                  <a:pt x="4869" y="1419"/>
                </a:lnTo>
                <a:lnTo>
                  <a:pt x="4857" y="1391"/>
                </a:lnTo>
                <a:lnTo>
                  <a:pt x="4844" y="1363"/>
                </a:lnTo>
                <a:lnTo>
                  <a:pt x="4831" y="1335"/>
                </a:lnTo>
                <a:lnTo>
                  <a:pt x="4818" y="1308"/>
                </a:lnTo>
                <a:lnTo>
                  <a:pt x="4794" y="1259"/>
                </a:lnTo>
                <a:lnTo>
                  <a:pt x="4782" y="1236"/>
                </a:lnTo>
                <a:lnTo>
                  <a:pt x="4769" y="1213"/>
                </a:lnTo>
                <a:lnTo>
                  <a:pt x="4753" y="1182"/>
                </a:lnTo>
                <a:lnTo>
                  <a:pt x="4735" y="1151"/>
                </a:lnTo>
                <a:lnTo>
                  <a:pt x="4717" y="1121"/>
                </a:lnTo>
                <a:lnTo>
                  <a:pt x="4699" y="1091"/>
                </a:lnTo>
                <a:lnTo>
                  <a:pt x="4676" y="1056"/>
                </a:lnTo>
                <a:lnTo>
                  <a:pt x="4654" y="1021"/>
                </a:lnTo>
                <a:lnTo>
                  <a:pt x="4631" y="988"/>
                </a:lnTo>
                <a:lnTo>
                  <a:pt x="4608" y="955"/>
                </a:lnTo>
                <a:lnTo>
                  <a:pt x="4585" y="923"/>
                </a:lnTo>
                <a:lnTo>
                  <a:pt x="4560" y="892"/>
                </a:lnTo>
                <a:lnTo>
                  <a:pt x="4541" y="868"/>
                </a:lnTo>
                <a:lnTo>
                  <a:pt x="4522" y="843"/>
                </a:lnTo>
                <a:lnTo>
                  <a:pt x="4493" y="810"/>
                </a:lnTo>
                <a:lnTo>
                  <a:pt x="4466" y="777"/>
                </a:lnTo>
                <a:lnTo>
                  <a:pt x="4437" y="744"/>
                </a:lnTo>
                <a:lnTo>
                  <a:pt x="4407" y="712"/>
                </a:lnTo>
                <a:lnTo>
                  <a:pt x="4375" y="679"/>
                </a:lnTo>
                <a:lnTo>
                  <a:pt x="4332" y="634"/>
                </a:lnTo>
                <a:lnTo>
                  <a:pt x="4310" y="612"/>
                </a:lnTo>
                <a:lnTo>
                  <a:pt x="4287" y="590"/>
                </a:lnTo>
                <a:lnTo>
                  <a:pt x="4274" y="579"/>
                </a:lnTo>
                <a:lnTo>
                  <a:pt x="4263" y="569"/>
                </a:lnTo>
                <a:lnTo>
                  <a:pt x="4250" y="559"/>
                </a:lnTo>
                <a:lnTo>
                  <a:pt x="4238" y="548"/>
                </a:lnTo>
                <a:lnTo>
                  <a:pt x="4223" y="537"/>
                </a:lnTo>
                <a:lnTo>
                  <a:pt x="4182" y="503"/>
                </a:lnTo>
                <a:lnTo>
                  <a:pt x="4142" y="471"/>
                </a:lnTo>
                <a:lnTo>
                  <a:pt x="4100" y="439"/>
                </a:lnTo>
                <a:lnTo>
                  <a:pt x="4059" y="409"/>
                </a:lnTo>
                <a:lnTo>
                  <a:pt x="4054" y="406"/>
                </a:lnTo>
                <a:lnTo>
                  <a:pt x="4018" y="381"/>
                </a:lnTo>
                <a:lnTo>
                  <a:pt x="3984" y="358"/>
                </a:lnTo>
                <a:lnTo>
                  <a:pt x="3948" y="336"/>
                </a:lnTo>
                <a:lnTo>
                  <a:pt x="3912" y="315"/>
                </a:lnTo>
                <a:lnTo>
                  <a:pt x="3877" y="293"/>
                </a:lnTo>
                <a:lnTo>
                  <a:pt x="3840" y="273"/>
                </a:lnTo>
                <a:lnTo>
                  <a:pt x="3804" y="252"/>
                </a:lnTo>
                <a:lnTo>
                  <a:pt x="3766" y="234"/>
                </a:lnTo>
                <a:lnTo>
                  <a:pt x="3729" y="215"/>
                </a:lnTo>
                <a:lnTo>
                  <a:pt x="3691" y="198"/>
                </a:lnTo>
                <a:lnTo>
                  <a:pt x="3654" y="181"/>
                </a:lnTo>
                <a:lnTo>
                  <a:pt x="3615" y="165"/>
                </a:lnTo>
                <a:lnTo>
                  <a:pt x="3577" y="150"/>
                </a:lnTo>
                <a:lnTo>
                  <a:pt x="3539" y="135"/>
                </a:lnTo>
                <a:lnTo>
                  <a:pt x="3500" y="121"/>
                </a:lnTo>
                <a:lnTo>
                  <a:pt x="3460" y="108"/>
                </a:lnTo>
                <a:lnTo>
                  <a:pt x="3452" y="106"/>
                </a:lnTo>
                <a:lnTo>
                  <a:pt x="3401" y="90"/>
                </a:lnTo>
                <a:lnTo>
                  <a:pt x="3375" y="83"/>
                </a:lnTo>
                <a:lnTo>
                  <a:pt x="3350" y="76"/>
                </a:lnTo>
                <a:lnTo>
                  <a:pt x="3298" y="62"/>
                </a:lnTo>
                <a:lnTo>
                  <a:pt x="3246" y="51"/>
                </a:lnTo>
                <a:lnTo>
                  <a:pt x="3219" y="46"/>
                </a:lnTo>
                <a:lnTo>
                  <a:pt x="3171" y="36"/>
                </a:lnTo>
                <a:lnTo>
                  <a:pt x="3122" y="28"/>
                </a:lnTo>
                <a:lnTo>
                  <a:pt x="3098" y="24"/>
                </a:lnTo>
                <a:lnTo>
                  <a:pt x="3074" y="21"/>
                </a:lnTo>
                <a:lnTo>
                  <a:pt x="3024" y="15"/>
                </a:lnTo>
                <a:lnTo>
                  <a:pt x="3003" y="13"/>
                </a:lnTo>
                <a:lnTo>
                  <a:pt x="2981" y="10"/>
                </a:lnTo>
                <a:lnTo>
                  <a:pt x="2934" y="7"/>
                </a:lnTo>
                <a:lnTo>
                  <a:pt x="2890" y="5"/>
                </a:lnTo>
                <a:lnTo>
                  <a:pt x="2843" y="2"/>
                </a:lnTo>
                <a:lnTo>
                  <a:pt x="2797" y="1"/>
                </a:lnTo>
                <a:lnTo>
                  <a:pt x="2788" y="1"/>
                </a:lnTo>
                <a:lnTo>
                  <a:pt x="2779" y="0"/>
                </a:lnTo>
                <a:lnTo>
                  <a:pt x="2758" y="1"/>
                </a:lnTo>
                <a:lnTo>
                  <a:pt x="2749" y="2"/>
                </a:lnTo>
                <a:lnTo>
                  <a:pt x="2738" y="2"/>
                </a:lnTo>
                <a:lnTo>
                  <a:pt x="2681" y="2"/>
                </a:lnTo>
                <a:lnTo>
                  <a:pt x="2652" y="3"/>
                </a:lnTo>
                <a:lnTo>
                  <a:pt x="2623" y="5"/>
                </a:lnTo>
                <a:lnTo>
                  <a:pt x="2608" y="6"/>
                </a:lnTo>
                <a:lnTo>
                  <a:pt x="2594" y="8"/>
                </a:lnTo>
                <a:lnTo>
                  <a:pt x="2567" y="12"/>
                </a:lnTo>
                <a:lnTo>
                  <a:pt x="2534" y="15"/>
                </a:lnTo>
                <a:lnTo>
                  <a:pt x="2502" y="20"/>
                </a:lnTo>
                <a:lnTo>
                  <a:pt x="2464" y="24"/>
                </a:lnTo>
                <a:lnTo>
                  <a:pt x="2427" y="30"/>
                </a:lnTo>
                <a:lnTo>
                  <a:pt x="2390" y="36"/>
                </a:lnTo>
                <a:lnTo>
                  <a:pt x="2353" y="43"/>
                </a:lnTo>
                <a:lnTo>
                  <a:pt x="2328" y="48"/>
                </a:lnTo>
                <a:lnTo>
                  <a:pt x="2303" y="54"/>
                </a:lnTo>
                <a:lnTo>
                  <a:pt x="2253" y="66"/>
                </a:lnTo>
                <a:lnTo>
                  <a:pt x="2206" y="78"/>
                </a:lnTo>
                <a:lnTo>
                  <a:pt x="2181" y="84"/>
                </a:lnTo>
                <a:lnTo>
                  <a:pt x="2158" y="91"/>
                </a:lnTo>
                <a:lnTo>
                  <a:pt x="2118" y="104"/>
                </a:lnTo>
                <a:lnTo>
                  <a:pt x="2078" y="118"/>
                </a:lnTo>
                <a:lnTo>
                  <a:pt x="2039" y="131"/>
                </a:lnTo>
                <a:lnTo>
                  <a:pt x="1998" y="145"/>
                </a:lnTo>
                <a:lnTo>
                  <a:pt x="1980" y="153"/>
                </a:lnTo>
                <a:lnTo>
                  <a:pt x="1923" y="176"/>
                </a:lnTo>
                <a:lnTo>
                  <a:pt x="1896" y="188"/>
                </a:lnTo>
                <a:lnTo>
                  <a:pt x="1868" y="200"/>
                </a:lnTo>
                <a:lnTo>
                  <a:pt x="1814" y="226"/>
                </a:lnTo>
                <a:lnTo>
                  <a:pt x="1759" y="253"/>
                </a:lnTo>
                <a:lnTo>
                  <a:pt x="1733" y="267"/>
                </a:lnTo>
                <a:lnTo>
                  <a:pt x="1706" y="281"/>
                </a:lnTo>
                <a:lnTo>
                  <a:pt x="1653" y="312"/>
                </a:lnTo>
                <a:lnTo>
                  <a:pt x="1601" y="343"/>
                </a:lnTo>
                <a:lnTo>
                  <a:pt x="1576" y="359"/>
                </a:lnTo>
                <a:lnTo>
                  <a:pt x="1551" y="376"/>
                </a:lnTo>
                <a:lnTo>
                  <a:pt x="1501" y="410"/>
                </a:lnTo>
                <a:lnTo>
                  <a:pt x="1477" y="427"/>
                </a:lnTo>
                <a:lnTo>
                  <a:pt x="1453" y="445"/>
                </a:lnTo>
                <a:lnTo>
                  <a:pt x="1404" y="482"/>
                </a:lnTo>
                <a:lnTo>
                  <a:pt x="1357" y="520"/>
                </a:lnTo>
                <a:lnTo>
                  <a:pt x="1312" y="559"/>
                </a:lnTo>
                <a:lnTo>
                  <a:pt x="1289" y="578"/>
                </a:lnTo>
                <a:lnTo>
                  <a:pt x="1266" y="599"/>
                </a:lnTo>
                <a:lnTo>
                  <a:pt x="1222" y="641"/>
                </a:lnTo>
                <a:lnTo>
                  <a:pt x="1179" y="683"/>
                </a:lnTo>
                <a:lnTo>
                  <a:pt x="1138" y="727"/>
                </a:lnTo>
                <a:lnTo>
                  <a:pt x="1117" y="749"/>
                </a:lnTo>
                <a:lnTo>
                  <a:pt x="1096" y="772"/>
                </a:lnTo>
                <a:lnTo>
                  <a:pt x="1057" y="818"/>
                </a:lnTo>
                <a:lnTo>
                  <a:pt x="1019" y="865"/>
                </a:lnTo>
                <a:lnTo>
                  <a:pt x="981" y="912"/>
                </a:lnTo>
                <a:lnTo>
                  <a:pt x="963" y="938"/>
                </a:lnTo>
                <a:lnTo>
                  <a:pt x="945" y="962"/>
                </a:lnTo>
                <a:lnTo>
                  <a:pt x="928" y="987"/>
                </a:lnTo>
                <a:lnTo>
                  <a:pt x="910" y="1013"/>
                </a:lnTo>
                <a:lnTo>
                  <a:pt x="876" y="1063"/>
                </a:lnTo>
                <a:lnTo>
                  <a:pt x="844" y="1115"/>
                </a:lnTo>
                <a:lnTo>
                  <a:pt x="828" y="1142"/>
                </a:lnTo>
                <a:lnTo>
                  <a:pt x="813" y="1168"/>
                </a:lnTo>
                <a:lnTo>
                  <a:pt x="783" y="1222"/>
                </a:lnTo>
                <a:lnTo>
                  <a:pt x="769" y="1249"/>
                </a:lnTo>
                <a:lnTo>
                  <a:pt x="754" y="1277"/>
                </a:lnTo>
                <a:lnTo>
                  <a:pt x="727" y="1332"/>
                </a:lnTo>
                <a:lnTo>
                  <a:pt x="714" y="1361"/>
                </a:lnTo>
                <a:lnTo>
                  <a:pt x="701" y="1388"/>
                </a:lnTo>
                <a:lnTo>
                  <a:pt x="677" y="1446"/>
                </a:lnTo>
                <a:lnTo>
                  <a:pt x="654" y="1503"/>
                </a:lnTo>
                <a:lnTo>
                  <a:pt x="627" y="1480"/>
                </a:lnTo>
                <a:lnTo>
                  <a:pt x="601" y="1457"/>
                </a:lnTo>
                <a:lnTo>
                  <a:pt x="575" y="1433"/>
                </a:lnTo>
                <a:lnTo>
                  <a:pt x="550" y="1409"/>
                </a:lnTo>
                <a:lnTo>
                  <a:pt x="524" y="1384"/>
                </a:lnTo>
                <a:lnTo>
                  <a:pt x="500" y="1358"/>
                </a:lnTo>
                <a:lnTo>
                  <a:pt x="475" y="1332"/>
                </a:lnTo>
                <a:lnTo>
                  <a:pt x="452" y="1305"/>
                </a:lnTo>
                <a:lnTo>
                  <a:pt x="428" y="1279"/>
                </a:lnTo>
                <a:lnTo>
                  <a:pt x="416" y="1265"/>
                </a:lnTo>
                <a:lnTo>
                  <a:pt x="405" y="1251"/>
                </a:lnTo>
                <a:lnTo>
                  <a:pt x="381" y="1224"/>
                </a:lnTo>
                <a:lnTo>
                  <a:pt x="360" y="1195"/>
                </a:lnTo>
                <a:lnTo>
                  <a:pt x="338" y="1166"/>
                </a:lnTo>
                <a:lnTo>
                  <a:pt x="316" y="1136"/>
                </a:lnTo>
                <a:lnTo>
                  <a:pt x="295" y="1106"/>
                </a:lnTo>
                <a:lnTo>
                  <a:pt x="274" y="1076"/>
                </a:lnTo>
                <a:lnTo>
                  <a:pt x="0" y="1257"/>
                </a:lnTo>
                <a:lnTo>
                  <a:pt x="30" y="1300"/>
                </a:lnTo>
                <a:lnTo>
                  <a:pt x="60" y="1342"/>
                </a:lnTo>
                <a:lnTo>
                  <a:pt x="90" y="1384"/>
                </a:lnTo>
                <a:lnTo>
                  <a:pt x="121" y="1424"/>
                </a:lnTo>
                <a:lnTo>
                  <a:pt x="137" y="1445"/>
                </a:lnTo>
                <a:lnTo>
                  <a:pt x="153" y="1464"/>
                </a:lnTo>
                <a:lnTo>
                  <a:pt x="187" y="1503"/>
                </a:lnTo>
                <a:lnTo>
                  <a:pt x="203" y="1522"/>
                </a:lnTo>
                <a:lnTo>
                  <a:pt x="220" y="1541"/>
                </a:lnTo>
                <a:lnTo>
                  <a:pt x="237" y="1560"/>
                </a:lnTo>
                <a:lnTo>
                  <a:pt x="255" y="1578"/>
                </a:lnTo>
                <a:lnTo>
                  <a:pt x="272" y="1597"/>
                </a:lnTo>
                <a:lnTo>
                  <a:pt x="289" y="1615"/>
                </a:lnTo>
                <a:lnTo>
                  <a:pt x="325" y="1650"/>
                </a:lnTo>
                <a:lnTo>
                  <a:pt x="343" y="1667"/>
                </a:lnTo>
                <a:lnTo>
                  <a:pt x="361" y="1684"/>
                </a:lnTo>
                <a:lnTo>
                  <a:pt x="398" y="1719"/>
                </a:lnTo>
                <a:lnTo>
                  <a:pt x="436" y="1751"/>
                </a:lnTo>
                <a:lnTo>
                  <a:pt x="474" y="1783"/>
                </a:lnTo>
                <a:lnTo>
                  <a:pt x="512" y="1815"/>
                </a:lnTo>
                <a:lnTo>
                  <a:pt x="551" y="1844"/>
                </a:lnTo>
                <a:lnTo>
                  <a:pt x="541" y="1891"/>
                </a:lnTo>
                <a:lnTo>
                  <a:pt x="531" y="1938"/>
                </a:lnTo>
                <a:lnTo>
                  <a:pt x="529" y="1956"/>
                </a:lnTo>
                <a:lnTo>
                  <a:pt x="521" y="2005"/>
                </a:lnTo>
                <a:lnTo>
                  <a:pt x="513" y="2053"/>
                </a:lnTo>
                <a:lnTo>
                  <a:pt x="507" y="2103"/>
                </a:lnTo>
                <a:lnTo>
                  <a:pt x="504" y="2127"/>
                </a:lnTo>
                <a:lnTo>
                  <a:pt x="501" y="2152"/>
                </a:lnTo>
                <a:lnTo>
                  <a:pt x="496" y="2211"/>
                </a:lnTo>
                <a:lnTo>
                  <a:pt x="492" y="2271"/>
                </a:lnTo>
                <a:lnTo>
                  <a:pt x="490" y="2332"/>
                </a:lnTo>
                <a:lnTo>
                  <a:pt x="490" y="2362"/>
                </a:lnTo>
                <a:lnTo>
                  <a:pt x="490" y="2392"/>
                </a:lnTo>
                <a:lnTo>
                  <a:pt x="490" y="2406"/>
                </a:lnTo>
                <a:lnTo>
                  <a:pt x="491" y="2419"/>
                </a:lnTo>
                <a:lnTo>
                  <a:pt x="492" y="2471"/>
                </a:lnTo>
                <a:lnTo>
                  <a:pt x="494" y="2522"/>
                </a:lnTo>
                <a:lnTo>
                  <a:pt x="498" y="2573"/>
                </a:lnTo>
                <a:lnTo>
                  <a:pt x="503" y="2623"/>
                </a:lnTo>
                <a:lnTo>
                  <a:pt x="506" y="2653"/>
                </a:lnTo>
                <a:lnTo>
                  <a:pt x="508" y="2683"/>
                </a:lnTo>
                <a:lnTo>
                  <a:pt x="516" y="2736"/>
                </a:lnTo>
                <a:lnTo>
                  <a:pt x="520" y="2763"/>
                </a:lnTo>
                <a:lnTo>
                  <a:pt x="524" y="2789"/>
                </a:lnTo>
                <a:lnTo>
                  <a:pt x="534" y="2842"/>
                </a:lnTo>
                <a:lnTo>
                  <a:pt x="544" y="2895"/>
                </a:lnTo>
                <a:lnTo>
                  <a:pt x="551" y="2929"/>
                </a:lnTo>
                <a:lnTo>
                  <a:pt x="559" y="2962"/>
                </a:lnTo>
                <a:lnTo>
                  <a:pt x="572" y="3009"/>
                </a:lnTo>
                <a:lnTo>
                  <a:pt x="583" y="3055"/>
                </a:lnTo>
                <a:lnTo>
                  <a:pt x="597" y="3100"/>
                </a:lnTo>
                <a:lnTo>
                  <a:pt x="611" y="3146"/>
                </a:lnTo>
                <a:lnTo>
                  <a:pt x="622" y="3181"/>
                </a:lnTo>
                <a:lnTo>
                  <a:pt x="634" y="3214"/>
                </a:lnTo>
                <a:lnTo>
                  <a:pt x="650" y="3256"/>
                </a:lnTo>
                <a:lnTo>
                  <a:pt x="665" y="3296"/>
                </a:lnTo>
                <a:lnTo>
                  <a:pt x="682" y="3336"/>
                </a:lnTo>
                <a:lnTo>
                  <a:pt x="700" y="3377"/>
                </a:lnTo>
                <a:lnTo>
                  <a:pt x="715" y="3411"/>
                </a:lnTo>
                <a:lnTo>
                  <a:pt x="730" y="3445"/>
                </a:lnTo>
                <a:lnTo>
                  <a:pt x="753" y="3491"/>
                </a:lnTo>
                <a:lnTo>
                  <a:pt x="776" y="3536"/>
                </a:lnTo>
                <a:lnTo>
                  <a:pt x="787" y="3558"/>
                </a:lnTo>
                <a:lnTo>
                  <a:pt x="800" y="3580"/>
                </a:lnTo>
                <a:lnTo>
                  <a:pt x="813" y="3601"/>
                </a:lnTo>
                <a:lnTo>
                  <a:pt x="824" y="3623"/>
                </a:lnTo>
                <a:lnTo>
                  <a:pt x="843" y="3653"/>
                </a:lnTo>
                <a:lnTo>
                  <a:pt x="861" y="3683"/>
                </a:lnTo>
                <a:lnTo>
                  <a:pt x="890" y="3727"/>
                </a:lnTo>
                <a:lnTo>
                  <a:pt x="919" y="3771"/>
                </a:lnTo>
                <a:lnTo>
                  <a:pt x="949" y="3813"/>
                </a:lnTo>
                <a:lnTo>
                  <a:pt x="979" y="3856"/>
                </a:lnTo>
                <a:lnTo>
                  <a:pt x="989" y="3869"/>
                </a:lnTo>
                <a:lnTo>
                  <a:pt x="998" y="3880"/>
                </a:lnTo>
                <a:lnTo>
                  <a:pt x="1032" y="3923"/>
                </a:lnTo>
                <a:lnTo>
                  <a:pt x="1049" y="3944"/>
                </a:lnTo>
                <a:lnTo>
                  <a:pt x="1066" y="3963"/>
                </a:lnTo>
                <a:lnTo>
                  <a:pt x="1102" y="4005"/>
                </a:lnTo>
                <a:lnTo>
                  <a:pt x="1138" y="4044"/>
                </a:lnTo>
                <a:lnTo>
                  <a:pt x="1167" y="4074"/>
                </a:lnTo>
                <a:lnTo>
                  <a:pt x="1186" y="4095"/>
                </a:lnTo>
                <a:lnTo>
                  <a:pt x="1207" y="4115"/>
                </a:lnTo>
                <a:lnTo>
                  <a:pt x="1249" y="4154"/>
                </a:lnTo>
                <a:lnTo>
                  <a:pt x="1291" y="4194"/>
                </a:lnTo>
                <a:lnTo>
                  <a:pt x="1335" y="4232"/>
                </a:lnTo>
                <a:lnTo>
                  <a:pt x="1342" y="4237"/>
                </a:lnTo>
                <a:lnTo>
                  <a:pt x="1348" y="4244"/>
                </a:lnTo>
                <a:lnTo>
                  <a:pt x="1349" y="4243"/>
                </a:lnTo>
                <a:lnTo>
                  <a:pt x="1375" y="4265"/>
                </a:lnTo>
                <a:lnTo>
                  <a:pt x="1403" y="4286"/>
                </a:lnTo>
                <a:lnTo>
                  <a:pt x="1458" y="4327"/>
                </a:lnTo>
                <a:lnTo>
                  <a:pt x="1539" y="3972"/>
                </a:lnTo>
                <a:lnTo>
                  <a:pt x="1503" y="3941"/>
                </a:lnTo>
                <a:lnTo>
                  <a:pt x="1486" y="3926"/>
                </a:lnTo>
                <a:lnTo>
                  <a:pt x="1469" y="3910"/>
                </a:lnTo>
                <a:lnTo>
                  <a:pt x="1435" y="3878"/>
                </a:lnTo>
                <a:lnTo>
                  <a:pt x="1418" y="3861"/>
                </a:lnTo>
                <a:lnTo>
                  <a:pt x="1402" y="3845"/>
                </a:lnTo>
                <a:lnTo>
                  <a:pt x="1390" y="3832"/>
                </a:lnTo>
                <a:lnTo>
                  <a:pt x="1379" y="3819"/>
                </a:lnTo>
                <a:lnTo>
                  <a:pt x="1348" y="3785"/>
                </a:lnTo>
                <a:lnTo>
                  <a:pt x="1317" y="3750"/>
                </a:lnTo>
                <a:lnTo>
                  <a:pt x="1287" y="3714"/>
                </a:lnTo>
                <a:lnTo>
                  <a:pt x="1258" y="3679"/>
                </a:lnTo>
                <a:lnTo>
                  <a:pt x="1242" y="3658"/>
                </a:lnTo>
                <a:lnTo>
                  <a:pt x="1228" y="3639"/>
                </a:lnTo>
                <a:lnTo>
                  <a:pt x="1215" y="3621"/>
                </a:lnTo>
                <a:lnTo>
                  <a:pt x="1190" y="3584"/>
                </a:lnTo>
                <a:lnTo>
                  <a:pt x="1164" y="3546"/>
                </a:lnTo>
                <a:lnTo>
                  <a:pt x="1140" y="3508"/>
                </a:lnTo>
                <a:lnTo>
                  <a:pt x="1123" y="3482"/>
                </a:lnTo>
                <a:lnTo>
                  <a:pt x="1108" y="3455"/>
                </a:lnTo>
                <a:lnTo>
                  <a:pt x="1086" y="3417"/>
                </a:lnTo>
                <a:lnTo>
                  <a:pt x="1065" y="3379"/>
                </a:lnTo>
                <a:lnTo>
                  <a:pt x="1046" y="3341"/>
                </a:lnTo>
                <a:lnTo>
                  <a:pt x="1026" y="3302"/>
                </a:lnTo>
                <a:lnTo>
                  <a:pt x="1012" y="3272"/>
                </a:lnTo>
                <a:lnTo>
                  <a:pt x="998" y="3241"/>
                </a:lnTo>
                <a:lnTo>
                  <a:pt x="985" y="3207"/>
                </a:lnTo>
                <a:lnTo>
                  <a:pt x="971" y="3174"/>
                </a:lnTo>
                <a:lnTo>
                  <a:pt x="958" y="3141"/>
                </a:lnTo>
                <a:lnTo>
                  <a:pt x="945" y="3106"/>
                </a:lnTo>
                <a:lnTo>
                  <a:pt x="934" y="3073"/>
                </a:lnTo>
                <a:lnTo>
                  <a:pt x="922" y="3039"/>
                </a:lnTo>
                <a:lnTo>
                  <a:pt x="911" y="3001"/>
                </a:lnTo>
                <a:lnTo>
                  <a:pt x="899" y="2963"/>
                </a:lnTo>
                <a:lnTo>
                  <a:pt x="890" y="2925"/>
                </a:lnTo>
                <a:lnTo>
                  <a:pt x="880" y="2886"/>
                </a:lnTo>
                <a:lnTo>
                  <a:pt x="873" y="2855"/>
                </a:lnTo>
                <a:lnTo>
                  <a:pt x="866" y="2824"/>
                </a:lnTo>
                <a:lnTo>
                  <a:pt x="857" y="2780"/>
                </a:lnTo>
                <a:lnTo>
                  <a:pt x="848" y="2734"/>
                </a:lnTo>
                <a:lnTo>
                  <a:pt x="842" y="2689"/>
                </a:lnTo>
                <a:lnTo>
                  <a:pt x="836" y="2644"/>
                </a:lnTo>
                <a:lnTo>
                  <a:pt x="832" y="2616"/>
                </a:lnTo>
                <a:lnTo>
                  <a:pt x="830" y="2590"/>
                </a:lnTo>
                <a:lnTo>
                  <a:pt x="827" y="2546"/>
                </a:lnTo>
                <a:lnTo>
                  <a:pt x="824" y="2503"/>
                </a:lnTo>
                <a:lnTo>
                  <a:pt x="822" y="2460"/>
                </a:lnTo>
                <a:lnTo>
                  <a:pt x="821" y="2417"/>
                </a:lnTo>
                <a:lnTo>
                  <a:pt x="820" y="2400"/>
                </a:lnTo>
                <a:lnTo>
                  <a:pt x="820" y="2384"/>
                </a:lnTo>
                <a:lnTo>
                  <a:pt x="820" y="2333"/>
                </a:lnTo>
                <a:lnTo>
                  <a:pt x="821" y="2308"/>
                </a:lnTo>
                <a:lnTo>
                  <a:pt x="822" y="2282"/>
                </a:lnTo>
                <a:lnTo>
                  <a:pt x="823" y="2257"/>
                </a:lnTo>
                <a:lnTo>
                  <a:pt x="825" y="2233"/>
                </a:lnTo>
                <a:lnTo>
                  <a:pt x="829" y="2182"/>
                </a:lnTo>
                <a:lnTo>
                  <a:pt x="833" y="2146"/>
                </a:lnTo>
                <a:lnTo>
                  <a:pt x="838" y="2111"/>
                </a:lnTo>
                <a:lnTo>
                  <a:pt x="844" y="2075"/>
                </a:lnTo>
                <a:lnTo>
                  <a:pt x="850" y="2039"/>
                </a:lnTo>
                <a:lnTo>
                  <a:pt x="850" y="2033"/>
                </a:lnTo>
                <a:lnTo>
                  <a:pt x="880" y="2050"/>
                </a:lnTo>
                <a:lnTo>
                  <a:pt x="910" y="2065"/>
                </a:lnTo>
                <a:lnTo>
                  <a:pt x="940" y="2078"/>
                </a:lnTo>
                <a:lnTo>
                  <a:pt x="970" y="2092"/>
                </a:lnTo>
                <a:lnTo>
                  <a:pt x="1001" y="2106"/>
                </a:lnTo>
                <a:lnTo>
                  <a:pt x="1031" y="2120"/>
                </a:lnTo>
                <a:lnTo>
                  <a:pt x="1062" y="2133"/>
                </a:lnTo>
                <a:lnTo>
                  <a:pt x="1093" y="2144"/>
                </a:lnTo>
                <a:lnTo>
                  <a:pt x="1124" y="2156"/>
                </a:lnTo>
                <a:lnTo>
                  <a:pt x="1155" y="2167"/>
                </a:lnTo>
                <a:lnTo>
                  <a:pt x="1188" y="2177"/>
                </a:lnTo>
                <a:lnTo>
                  <a:pt x="1219" y="2188"/>
                </a:lnTo>
                <a:lnTo>
                  <a:pt x="1283" y="2207"/>
                </a:lnTo>
                <a:lnTo>
                  <a:pt x="1314" y="2215"/>
                </a:lnTo>
                <a:lnTo>
                  <a:pt x="1348" y="2225"/>
                </a:lnTo>
                <a:lnTo>
                  <a:pt x="1380" y="2233"/>
                </a:lnTo>
                <a:lnTo>
                  <a:pt x="1412" y="2240"/>
                </a:lnTo>
                <a:lnTo>
                  <a:pt x="1446" y="2247"/>
                </a:lnTo>
                <a:lnTo>
                  <a:pt x="1478" y="2252"/>
                </a:lnTo>
                <a:lnTo>
                  <a:pt x="1512" y="2259"/>
                </a:lnTo>
                <a:lnTo>
                  <a:pt x="1545" y="2264"/>
                </a:lnTo>
                <a:lnTo>
                  <a:pt x="1578" y="2268"/>
                </a:lnTo>
                <a:lnTo>
                  <a:pt x="1612" y="2273"/>
                </a:lnTo>
                <a:lnTo>
                  <a:pt x="1645" y="2278"/>
                </a:lnTo>
                <a:lnTo>
                  <a:pt x="1679" y="2281"/>
                </a:lnTo>
                <a:lnTo>
                  <a:pt x="1712" y="2283"/>
                </a:lnTo>
                <a:lnTo>
                  <a:pt x="1747" y="2286"/>
                </a:lnTo>
                <a:lnTo>
                  <a:pt x="1780" y="2288"/>
                </a:lnTo>
                <a:lnTo>
                  <a:pt x="1815" y="2289"/>
                </a:lnTo>
                <a:lnTo>
                  <a:pt x="1848" y="2289"/>
                </a:lnTo>
                <a:lnTo>
                  <a:pt x="1883" y="2290"/>
                </a:lnTo>
                <a:lnTo>
                  <a:pt x="1922" y="2289"/>
                </a:lnTo>
                <a:lnTo>
                  <a:pt x="1962" y="2288"/>
                </a:lnTo>
                <a:lnTo>
                  <a:pt x="2002" y="2287"/>
                </a:lnTo>
                <a:lnTo>
                  <a:pt x="2042" y="2285"/>
                </a:lnTo>
                <a:lnTo>
                  <a:pt x="2065" y="2282"/>
                </a:lnTo>
                <a:lnTo>
                  <a:pt x="2087" y="2280"/>
                </a:lnTo>
                <a:lnTo>
                  <a:pt x="2133" y="2275"/>
                </a:lnTo>
                <a:lnTo>
                  <a:pt x="2179" y="2268"/>
                </a:lnTo>
                <a:lnTo>
                  <a:pt x="2224" y="2262"/>
                </a:lnTo>
                <a:lnTo>
                  <a:pt x="2113" y="2801"/>
                </a:lnTo>
                <a:lnTo>
                  <a:pt x="2004" y="3341"/>
                </a:lnTo>
                <a:lnTo>
                  <a:pt x="1894" y="3881"/>
                </a:lnTo>
                <a:lnTo>
                  <a:pt x="1785" y="4422"/>
                </a:lnTo>
                <a:lnTo>
                  <a:pt x="2108" y="4487"/>
                </a:lnTo>
                <a:lnTo>
                  <a:pt x="2206" y="4006"/>
                </a:lnTo>
                <a:lnTo>
                  <a:pt x="2304" y="3524"/>
                </a:lnTo>
                <a:lnTo>
                  <a:pt x="2338" y="3525"/>
                </a:lnTo>
                <a:lnTo>
                  <a:pt x="2380" y="3528"/>
                </a:lnTo>
                <a:lnTo>
                  <a:pt x="2428" y="3529"/>
                </a:lnTo>
                <a:lnTo>
                  <a:pt x="2484" y="3529"/>
                </a:lnTo>
                <a:lnTo>
                  <a:pt x="2544" y="3528"/>
                </a:lnTo>
                <a:lnTo>
                  <a:pt x="2609" y="3527"/>
                </a:lnTo>
                <a:lnTo>
                  <a:pt x="2643" y="3525"/>
                </a:lnTo>
                <a:lnTo>
                  <a:pt x="2677" y="3523"/>
                </a:lnTo>
                <a:lnTo>
                  <a:pt x="2712" y="3521"/>
                </a:lnTo>
                <a:lnTo>
                  <a:pt x="2748" y="3518"/>
                </a:lnTo>
                <a:lnTo>
                  <a:pt x="3235" y="4260"/>
                </a:lnTo>
                <a:lnTo>
                  <a:pt x="3245" y="4275"/>
                </a:lnTo>
                <a:lnTo>
                  <a:pt x="3255" y="4290"/>
                </a:lnTo>
                <a:lnTo>
                  <a:pt x="3261" y="4297"/>
                </a:lnTo>
                <a:lnTo>
                  <a:pt x="3265" y="4304"/>
                </a:lnTo>
                <a:lnTo>
                  <a:pt x="3277" y="4318"/>
                </a:lnTo>
                <a:lnTo>
                  <a:pt x="3287" y="4331"/>
                </a:lnTo>
                <a:lnTo>
                  <a:pt x="3300" y="4343"/>
                </a:lnTo>
                <a:lnTo>
                  <a:pt x="3312" y="4355"/>
                </a:lnTo>
                <a:lnTo>
                  <a:pt x="3323" y="4368"/>
                </a:lnTo>
                <a:lnTo>
                  <a:pt x="3336" y="4379"/>
                </a:lnTo>
                <a:lnTo>
                  <a:pt x="3348" y="4389"/>
                </a:lnTo>
                <a:lnTo>
                  <a:pt x="3362" y="4400"/>
                </a:lnTo>
                <a:lnTo>
                  <a:pt x="3375" y="4410"/>
                </a:lnTo>
                <a:lnTo>
                  <a:pt x="3389" y="4419"/>
                </a:lnTo>
                <a:lnTo>
                  <a:pt x="3403" y="4429"/>
                </a:lnTo>
                <a:lnTo>
                  <a:pt x="3416" y="4437"/>
                </a:lnTo>
                <a:lnTo>
                  <a:pt x="3431" y="4445"/>
                </a:lnTo>
                <a:lnTo>
                  <a:pt x="3445" y="4453"/>
                </a:lnTo>
                <a:lnTo>
                  <a:pt x="3460" y="4460"/>
                </a:lnTo>
                <a:lnTo>
                  <a:pt x="3475" y="4467"/>
                </a:lnTo>
                <a:lnTo>
                  <a:pt x="3490" y="4472"/>
                </a:lnTo>
                <a:lnTo>
                  <a:pt x="3505" y="4478"/>
                </a:lnTo>
                <a:lnTo>
                  <a:pt x="3520" y="4484"/>
                </a:lnTo>
                <a:lnTo>
                  <a:pt x="3536" y="4489"/>
                </a:lnTo>
                <a:lnTo>
                  <a:pt x="3551" y="4493"/>
                </a:lnTo>
                <a:lnTo>
                  <a:pt x="3584" y="4500"/>
                </a:lnTo>
                <a:lnTo>
                  <a:pt x="3615" y="4505"/>
                </a:lnTo>
                <a:lnTo>
                  <a:pt x="3631" y="4507"/>
                </a:lnTo>
                <a:lnTo>
                  <a:pt x="3647" y="4508"/>
                </a:lnTo>
                <a:lnTo>
                  <a:pt x="3663" y="4508"/>
                </a:lnTo>
                <a:lnTo>
                  <a:pt x="3679" y="4509"/>
                </a:lnTo>
                <a:lnTo>
                  <a:pt x="3697" y="4508"/>
                </a:lnTo>
                <a:lnTo>
                  <a:pt x="3714" y="4508"/>
                </a:lnTo>
                <a:lnTo>
                  <a:pt x="3749" y="4503"/>
                </a:lnTo>
                <a:lnTo>
                  <a:pt x="3783" y="4498"/>
                </a:lnTo>
                <a:lnTo>
                  <a:pt x="3800" y="4494"/>
                </a:lnTo>
                <a:lnTo>
                  <a:pt x="3818" y="4490"/>
                </a:lnTo>
                <a:lnTo>
                  <a:pt x="3835" y="4484"/>
                </a:lnTo>
                <a:lnTo>
                  <a:pt x="3852" y="4478"/>
                </a:lnTo>
                <a:lnTo>
                  <a:pt x="3869" y="4472"/>
                </a:lnTo>
                <a:lnTo>
                  <a:pt x="3886" y="4465"/>
                </a:lnTo>
                <a:lnTo>
                  <a:pt x="3902" y="4457"/>
                </a:lnTo>
                <a:lnTo>
                  <a:pt x="3918" y="4449"/>
                </a:lnTo>
                <a:lnTo>
                  <a:pt x="3934" y="4440"/>
                </a:lnTo>
                <a:lnTo>
                  <a:pt x="3950" y="4431"/>
                </a:lnTo>
                <a:lnTo>
                  <a:pt x="3983" y="4410"/>
                </a:lnTo>
                <a:lnTo>
                  <a:pt x="4015" y="4389"/>
                </a:lnTo>
                <a:lnTo>
                  <a:pt x="4046" y="4368"/>
                </a:lnTo>
                <a:lnTo>
                  <a:pt x="4077" y="4346"/>
                </a:lnTo>
                <a:lnTo>
                  <a:pt x="4108" y="4324"/>
                </a:lnTo>
                <a:lnTo>
                  <a:pt x="4138" y="4301"/>
                </a:lnTo>
                <a:lnTo>
                  <a:pt x="4168" y="4278"/>
                </a:lnTo>
                <a:lnTo>
                  <a:pt x="4197" y="4253"/>
                </a:lnTo>
                <a:lnTo>
                  <a:pt x="4226" y="4229"/>
                </a:lnTo>
                <a:lnTo>
                  <a:pt x="4255" y="4204"/>
                </a:lnTo>
                <a:lnTo>
                  <a:pt x="4282" y="4179"/>
                </a:lnTo>
                <a:lnTo>
                  <a:pt x="4310" y="4153"/>
                </a:lnTo>
                <a:lnTo>
                  <a:pt x="4338" y="4128"/>
                </a:lnTo>
                <a:lnTo>
                  <a:pt x="4364" y="4101"/>
                </a:lnTo>
                <a:lnTo>
                  <a:pt x="4391" y="4074"/>
                </a:lnTo>
                <a:lnTo>
                  <a:pt x="4416" y="4047"/>
                </a:lnTo>
                <a:lnTo>
                  <a:pt x="4443" y="4020"/>
                </a:lnTo>
                <a:lnTo>
                  <a:pt x="4467" y="3991"/>
                </a:lnTo>
                <a:lnTo>
                  <a:pt x="4491" y="3962"/>
                </a:lnTo>
                <a:lnTo>
                  <a:pt x="4515" y="3933"/>
                </a:lnTo>
                <a:lnTo>
                  <a:pt x="4540" y="3904"/>
                </a:lnTo>
                <a:lnTo>
                  <a:pt x="4563" y="3874"/>
                </a:lnTo>
                <a:lnTo>
                  <a:pt x="4586" y="3845"/>
                </a:lnTo>
                <a:lnTo>
                  <a:pt x="4608" y="3815"/>
                </a:lnTo>
                <a:lnTo>
                  <a:pt x="4630" y="3783"/>
                </a:lnTo>
                <a:lnTo>
                  <a:pt x="4650" y="3752"/>
                </a:lnTo>
                <a:lnTo>
                  <a:pt x="4671" y="3721"/>
                </a:lnTo>
                <a:lnTo>
                  <a:pt x="4692" y="3689"/>
                </a:lnTo>
                <a:lnTo>
                  <a:pt x="4731" y="3624"/>
                </a:lnTo>
                <a:lnTo>
                  <a:pt x="4749" y="3592"/>
                </a:lnTo>
                <a:lnTo>
                  <a:pt x="4768" y="3559"/>
                </a:lnTo>
                <a:lnTo>
                  <a:pt x="4785" y="3525"/>
                </a:lnTo>
                <a:lnTo>
                  <a:pt x="4803" y="3492"/>
                </a:lnTo>
                <a:lnTo>
                  <a:pt x="4820" y="3459"/>
                </a:lnTo>
                <a:lnTo>
                  <a:pt x="4836" y="3424"/>
                </a:lnTo>
                <a:lnTo>
                  <a:pt x="4851" y="3389"/>
                </a:lnTo>
                <a:lnTo>
                  <a:pt x="4867" y="3355"/>
                </a:lnTo>
                <a:lnTo>
                  <a:pt x="4881" y="3320"/>
                </a:lnTo>
                <a:lnTo>
                  <a:pt x="4896" y="3286"/>
                </a:lnTo>
                <a:lnTo>
                  <a:pt x="4909" y="3250"/>
                </a:lnTo>
                <a:lnTo>
                  <a:pt x="4922" y="3214"/>
                </a:lnTo>
                <a:lnTo>
                  <a:pt x="4935" y="3179"/>
                </a:lnTo>
                <a:lnTo>
                  <a:pt x="4947" y="3142"/>
                </a:lnTo>
                <a:lnTo>
                  <a:pt x="4958" y="3106"/>
                </a:lnTo>
                <a:lnTo>
                  <a:pt x="4969" y="3069"/>
                </a:lnTo>
                <a:lnTo>
                  <a:pt x="4979" y="3032"/>
                </a:lnTo>
                <a:lnTo>
                  <a:pt x="4989" y="2995"/>
                </a:lnTo>
                <a:lnTo>
                  <a:pt x="4999" y="2959"/>
                </a:lnTo>
                <a:lnTo>
                  <a:pt x="5007" y="2922"/>
                </a:lnTo>
                <a:lnTo>
                  <a:pt x="5023" y="2846"/>
                </a:lnTo>
                <a:lnTo>
                  <a:pt x="5030" y="2808"/>
                </a:lnTo>
                <a:lnTo>
                  <a:pt x="5035" y="2771"/>
                </a:lnTo>
                <a:lnTo>
                  <a:pt x="5041" y="2732"/>
                </a:lnTo>
                <a:lnTo>
                  <a:pt x="5047" y="2694"/>
                </a:lnTo>
                <a:lnTo>
                  <a:pt x="5055" y="2616"/>
                </a:lnTo>
                <a:lnTo>
                  <a:pt x="5059" y="2578"/>
                </a:lnTo>
                <a:lnTo>
                  <a:pt x="5061" y="2539"/>
                </a:lnTo>
                <a:lnTo>
                  <a:pt x="5063" y="2501"/>
                </a:lnTo>
                <a:lnTo>
                  <a:pt x="5064" y="2462"/>
                </a:lnTo>
                <a:lnTo>
                  <a:pt x="5065" y="2423"/>
                </a:lnTo>
                <a:lnTo>
                  <a:pt x="5067" y="2384"/>
                </a:lnTo>
                <a:lnTo>
                  <a:pt x="5067" y="2371"/>
                </a:lnTo>
                <a:close/>
              </a:path>
            </a:pathLst>
          </a:custGeom>
          <a:solidFill>
            <a:srgbClr val="C8BEA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708350"/>
            <a:ext cx="10515600" cy="1584176"/>
          </a:xfrm>
        </p:spPr>
        <p:txBody>
          <a:bodyPr anchor="ctr" anchorCtr="0"/>
          <a:lstStyle>
            <a:lvl1pPr algn="ctr">
              <a:lnSpc>
                <a:spcPct val="80000"/>
              </a:lnSpc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A6888-F8C0-48DD-9032-9D2B3E2CB282}" type="datetime1">
              <a:rPr lang="fi-FI" smtClean="0"/>
              <a:t>28.11.2024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Esitys/Esittäjä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6AC23-92AA-450C-B810-ACE39042675E}" type="slidenum">
              <a:rPr lang="en-US" smtClean="0"/>
              <a:t>‹#›</a:t>
            </a:fld>
            <a:endParaRPr lang="en-US"/>
          </a:p>
        </p:txBody>
      </p:sp>
      <p:grpSp>
        <p:nvGrpSpPr>
          <p:cNvPr id="13" name="Group 12"/>
          <p:cNvGrpSpPr>
            <a:grpSpLocks noChangeAspect="1"/>
          </p:cNvGrpSpPr>
          <p:nvPr userDrawn="1"/>
        </p:nvGrpSpPr>
        <p:grpSpPr>
          <a:xfrm>
            <a:off x="9912424" y="6309088"/>
            <a:ext cx="2081034" cy="360000"/>
            <a:chOff x="5880100" y="5589588"/>
            <a:chExt cx="4267200" cy="738187"/>
          </a:xfrm>
        </p:grpSpPr>
        <p:sp>
          <p:nvSpPr>
            <p:cNvPr id="14" name="Freeform 121"/>
            <p:cNvSpPr>
              <a:spLocks noEditPoints="1"/>
            </p:cNvSpPr>
            <p:nvPr userDrawn="1"/>
          </p:nvSpPr>
          <p:spPr bwMode="auto">
            <a:xfrm>
              <a:off x="9283700" y="5589588"/>
              <a:ext cx="863600" cy="738187"/>
            </a:xfrm>
            <a:custGeom>
              <a:avLst/>
              <a:gdLst>
                <a:gd name="T0" fmla="*/ 1839 w 3265"/>
                <a:gd name="T1" fmla="*/ 657 h 2788"/>
                <a:gd name="T2" fmla="*/ 1991 w 3265"/>
                <a:gd name="T3" fmla="*/ 589 h 2788"/>
                <a:gd name="T4" fmla="*/ 2105 w 3265"/>
                <a:gd name="T5" fmla="*/ 660 h 2788"/>
                <a:gd name="T6" fmla="*/ 2111 w 3265"/>
                <a:gd name="T7" fmla="*/ 832 h 2788"/>
                <a:gd name="T8" fmla="*/ 1769 w 3265"/>
                <a:gd name="T9" fmla="*/ 1078 h 2788"/>
                <a:gd name="T10" fmla="*/ 2317 w 3265"/>
                <a:gd name="T11" fmla="*/ 2564 h 2788"/>
                <a:gd name="T12" fmla="*/ 2198 w 3265"/>
                <a:gd name="T13" fmla="*/ 2076 h 2788"/>
                <a:gd name="T14" fmla="*/ 2366 w 3265"/>
                <a:gd name="T15" fmla="*/ 1868 h 2788"/>
                <a:gd name="T16" fmla="*/ 2359 w 3265"/>
                <a:gd name="T17" fmla="*/ 1584 h 2788"/>
                <a:gd name="T18" fmla="*/ 2117 w 3265"/>
                <a:gd name="T19" fmla="*/ 1381 h 2788"/>
                <a:gd name="T20" fmla="*/ 1805 w 3265"/>
                <a:gd name="T21" fmla="*/ 1436 h 2788"/>
                <a:gd name="T22" fmla="*/ 1800 w 3265"/>
                <a:gd name="T23" fmla="*/ 1296 h 2788"/>
                <a:gd name="T24" fmla="*/ 2217 w 3265"/>
                <a:gd name="T25" fmla="*/ 1045 h 2788"/>
                <a:gd name="T26" fmla="*/ 2340 w 3265"/>
                <a:gd name="T27" fmla="*/ 781 h 2788"/>
                <a:gd name="T28" fmla="*/ 2259 w 3265"/>
                <a:gd name="T29" fmla="*/ 510 h 2788"/>
                <a:gd name="T30" fmla="*/ 2037 w 3265"/>
                <a:gd name="T31" fmla="*/ 382 h 2788"/>
                <a:gd name="T32" fmla="*/ 1747 w 3265"/>
                <a:gd name="T33" fmla="*/ 450 h 2788"/>
                <a:gd name="T34" fmla="*/ 1592 w 3265"/>
                <a:gd name="T35" fmla="*/ 698 h 2788"/>
                <a:gd name="T36" fmla="*/ 1254 w 3265"/>
                <a:gd name="T37" fmla="*/ 1208 h 2788"/>
                <a:gd name="T38" fmla="*/ 764 w 3265"/>
                <a:gd name="T39" fmla="*/ 1127 h 2788"/>
                <a:gd name="T40" fmla="*/ 678 w 3265"/>
                <a:gd name="T41" fmla="*/ 886 h 2788"/>
                <a:gd name="T42" fmla="*/ 992 w 3265"/>
                <a:gd name="T43" fmla="*/ 504 h 2788"/>
                <a:gd name="T44" fmla="*/ 1386 w 3265"/>
                <a:gd name="T45" fmla="*/ 280 h 2788"/>
                <a:gd name="T46" fmla="*/ 1769 w 3265"/>
                <a:gd name="T47" fmla="*/ 213 h 2788"/>
                <a:gd name="T48" fmla="*/ 2267 w 3265"/>
                <a:gd name="T49" fmla="*/ 305 h 2788"/>
                <a:gd name="T50" fmla="*/ 2642 w 3265"/>
                <a:gd name="T51" fmla="*/ 543 h 2788"/>
                <a:gd name="T52" fmla="*/ 2941 w 3265"/>
                <a:gd name="T53" fmla="*/ 953 h 2788"/>
                <a:gd name="T54" fmla="*/ 3053 w 3265"/>
                <a:gd name="T55" fmla="*/ 1447 h 2788"/>
                <a:gd name="T56" fmla="*/ 2893 w 3265"/>
                <a:gd name="T57" fmla="*/ 2086 h 2788"/>
                <a:gd name="T58" fmla="*/ 2606 w 3265"/>
                <a:gd name="T59" fmla="*/ 2436 h 2788"/>
                <a:gd name="T60" fmla="*/ 1887 w 3265"/>
                <a:gd name="T61" fmla="*/ 1646 h 2788"/>
                <a:gd name="T62" fmla="*/ 2060 w 3265"/>
                <a:gd name="T63" fmla="*/ 1586 h 2788"/>
                <a:gd name="T64" fmla="*/ 2172 w 3265"/>
                <a:gd name="T65" fmla="*/ 1689 h 2788"/>
                <a:gd name="T66" fmla="*/ 2120 w 3265"/>
                <a:gd name="T67" fmla="*/ 1869 h 2788"/>
                <a:gd name="T68" fmla="*/ 1777 w 3265"/>
                <a:gd name="T69" fmla="*/ 1973 h 2788"/>
                <a:gd name="T70" fmla="*/ 2415 w 3265"/>
                <a:gd name="T71" fmla="*/ 138 h 2788"/>
                <a:gd name="T72" fmla="*/ 1842 w 3265"/>
                <a:gd name="T73" fmla="*/ 0 h 2788"/>
                <a:gd name="T74" fmla="*/ 1379 w 3265"/>
                <a:gd name="T75" fmla="*/ 59 h 2788"/>
                <a:gd name="T76" fmla="*/ 1004 w 3265"/>
                <a:gd name="T77" fmla="*/ 232 h 2788"/>
                <a:gd name="T78" fmla="*/ 627 w 3265"/>
                <a:gd name="T79" fmla="*/ 576 h 2788"/>
                <a:gd name="T80" fmla="*/ 290 w 3265"/>
                <a:gd name="T81" fmla="*/ 807 h 2788"/>
                <a:gd name="T82" fmla="*/ 209 w 3265"/>
                <a:gd name="T83" fmla="*/ 1026 h 2788"/>
                <a:gd name="T84" fmla="*/ 317 w 3265"/>
                <a:gd name="T85" fmla="*/ 1563 h 2788"/>
                <a:gd name="T86" fmla="*/ 461 w 3265"/>
                <a:gd name="T87" fmla="*/ 2116 h 2788"/>
                <a:gd name="T88" fmla="*/ 869 w 3265"/>
                <a:gd name="T89" fmla="*/ 2625 h 2788"/>
                <a:gd name="T90" fmla="*/ 684 w 3265"/>
                <a:gd name="T91" fmla="*/ 2085 h 2788"/>
                <a:gd name="T92" fmla="*/ 529 w 3265"/>
                <a:gd name="T93" fmla="*/ 1550 h 2788"/>
                <a:gd name="T94" fmla="*/ 783 w 3265"/>
                <a:gd name="T95" fmla="*/ 1358 h 2788"/>
                <a:gd name="T96" fmla="*/ 1373 w 3265"/>
                <a:gd name="T97" fmla="*/ 1412 h 2788"/>
                <a:gd name="T98" fmla="*/ 1729 w 3265"/>
                <a:gd name="T99" fmla="*/ 2189 h 2788"/>
                <a:gd name="T100" fmla="*/ 2269 w 3265"/>
                <a:gd name="T101" fmla="*/ 2772 h 2788"/>
                <a:gd name="T102" fmla="*/ 2544 w 3265"/>
                <a:gd name="T103" fmla="*/ 2740 h 2788"/>
                <a:gd name="T104" fmla="*/ 2975 w 3265"/>
                <a:gd name="T105" fmla="*/ 2351 h 2788"/>
                <a:gd name="T106" fmla="*/ 3221 w 3265"/>
                <a:gd name="T107" fmla="*/ 1830 h 2788"/>
                <a:gd name="T108" fmla="*/ 3254 w 3265"/>
                <a:gd name="T109" fmla="*/ 1292 h 2788"/>
                <a:gd name="T110" fmla="*/ 3103 w 3265"/>
                <a:gd name="T111" fmla="*/ 800 h 2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65" h="2788">
                  <a:moveTo>
                    <a:pt x="1710" y="1103"/>
                  </a:moveTo>
                  <a:lnTo>
                    <a:pt x="1739" y="972"/>
                  </a:lnTo>
                  <a:lnTo>
                    <a:pt x="1770" y="848"/>
                  </a:lnTo>
                  <a:lnTo>
                    <a:pt x="1800" y="745"/>
                  </a:lnTo>
                  <a:lnTo>
                    <a:pt x="1814" y="706"/>
                  </a:lnTo>
                  <a:lnTo>
                    <a:pt x="1820" y="690"/>
                  </a:lnTo>
                  <a:lnTo>
                    <a:pt x="1827" y="678"/>
                  </a:lnTo>
                  <a:lnTo>
                    <a:pt x="1839" y="657"/>
                  </a:lnTo>
                  <a:lnTo>
                    <a:pt x="1853" y="640"/>
                  </a:lnTo>
                  <a:lnTo>
                    <a:pt x="1867" y="626"/>
                  </a:lnTo>
                  <a:lnTo>
                    <a:pt x="1881" y="615"/>
                  </a:lnTo>
                  <a:lnTo>
                    <a:pt x="1897" y="606"/>
                  </a:lnTo>
                  <a:lnTo>
                    <a:pt x="1910" y="600"/>
                  </a:lnTo>
                  <a:lnTo>
                    <a:pt x="1937" y="591"/>
                  </a:lnTo>
                  <a:lnTo>
                    <a:pt x="1973" y="588"/>
                  </a:lnTo>
                  <a:lnTo>
                    <a:pt x="1991" y="589"/>
                  </a:lnTo>
                  <a:lnTo>
                    <a:pt x="2009" y="592"/>
                  </a:lnTo>
                  <a:lnTo>
                    <a:pt x="2025" y="597"/>
                  </a:lnTo>
                  <a:lnTo>
                    <a:pt x="2042" y="604"/>
                  </a:lnTo>
                  <a:lnTo>
                    <a:pt x="2058" y="613"/>
                  </a:lnTo>
                  <a:lnTo>
                    <a:pt x="2073" y="622"/>
                  </a:lnTo>
                  <a:lnTo>
                    <a:pt x="2085" y="633"/>
                  </a:lnTo>
                  <a:lnTo>
                    <a:pt x="2096" y="645"/>
                  </a:lnTo>
                  <a:lnTo>
                    <a:pt x="2105" y="660"/>
                  </a:lnTo>
                  <a:lnTo>
                    <a:pt x="2113" y="673"/>
                  </a:lnTo>
                  <a:lnTo>
                    <a:pt x="2124" y="704"/>
                  </a:lnTo>
                  <a:lnTo>
                    <a:pt x="2129" y="736"/>
                  </a:lnTo>
                  <a:lnTo>
                    <a:pt x="2129" y="752"/>
                  </a:lnTo>
                  <a:lnTo>
                    <a:pt x="2127" y="769"/>
                  </a:lnTo>
                  <a:lnTo>
                    <a:pt x="2121" y="801"/>
                  </a:lnTo>
                  <a:lnTo>
                    <a:pt x="2117" y="818"/>
                  </a:lnTo>
                  <a:lnTo>
                    <a:pt x="2111" y="832"/>
                  </a:lnTo>
                  <a:lnTo>
                    <a:pt x="2096" y="861"/>
                  </a:lnTo>
                  <a:lnTo>
                    <a:pt x="2069" y="893"/>
                  </a:lnTo>
                  <a:lnTo>
                    <a:pt x="2033" y="927"/>
                  </a:lnTo>
                  <a:lnTo>
                    <a:pt x="1989" y="959"/>
                  </a:lnTo>
                  <a:lnTo>
                    <a:pt x="1939" y="992"/>
                  </a:lnTo>
                  <a:lnTo>
                    <a:pt x="1885" y="1021"/>
                  </a:lnTo>
                  <a:lnTo>
                    <a:pt x="1827" y="1051"/>
                  </a:lnTo>
                  <a:lnTo>
                    <a:pt x="1769" y="1078"/>
                  </a:lnTo>
                  <a:lnTo>
                    <a:pt x="1710" y="1103"/>
                  </a:lnTo>
                  <a:close/>
                  <a:moveTo>
                    <a:pt x="2435" y="2558"/>
                  </a:moveTo>
                  <a:lnTo>
                    <a:pt x="2424" y="2564"/>
                  </a:lnTo>
                  <a:lnTo>
                    <a:pt x="2412" y="2569"/>
                  </a:lnTo>
                  <a:lnTo>
                    <a:pt x="2388" y="2575"/>
                  </a:lnTo>
                  <a:lnTo>
                    <a:pt x="2364" y="2576"/>
                  </a:lnTo>
                  <a:lnTo>
                    <a:pt x="2341" y="2572"/>
                  </a:lnTo>
                  <a:lnTo>
                    <a:pt x="2317" y="2564"/>
                  </a:lnTo>
                  <a:lnTo>
                    <a:pt x="2297" y="2552"/>
                  </a:lnTo>
                  <a:lnTo>
                    <a:pt x="2277" y="2536"/>
                  </a:lnTo>
                  <a:lnTo>
                    <a:pt x="2261" y="2516"/>
                  </a:lnTo>
                  <a:lnTo>
                    <a:pt x="2010" y="2150"/>
                  </a:lnTo>
                  <a:lnTo>
                    <a:pt x="2069" y="2134"/>
                  </a:lnTo>
                  <a:lnTo>
                    <a:pt x="2124" y="2113"/>
                  </a:lnTo>
                  <a:lnTo>
                    <a:pt x="2175" y="2089"/>
                  </a:lnTo>
                  <a:lnTo>
                    <a:pt x="2198" y="2076"/>
                  </a:lnTo>
                  <a:lnTo>
                    <a:pt x="2221" y="2062"/>
                  </a:lnTo>
                  <a:lnTo>
                    <a:pt x="2247" y="2040"/>
                  </a:lnTo>
                  <a:lnTo>
                    <a:pt x="2273" y="2016"/>
                  </a:lnTo>
                  <a:lnTo>
                    <a:pt x="2295" y="1990"/>
                  </a:lnTo>
                  <a:lnTo>
                    <a:pt x="2317" y="1962"/>
                  </a:lnTo>
                  <a:lnTo>
                    <a:pt x="2336" y="1932"/>
                  </a:lnTo>
                  <a:lnTo>
                    <a:pt x="2353" y="1901"/>
                  </a:lnTo>
                  <a:lnTo>
                    <a:pt x="2366" y="1868"/>
                  </a:lnTo>
                  <a:lnTo>
                    <a:pt x="2377" y="1834"/>
                  </a:lnTo>
                  <a:lnTo>
                    <a:pt x="2385" y="1799"/>
                  </a:lnTo>
                  <a:lnTo>
                    <a:pt x="2390" y="1765"/>
                  </a:lnTo>
                  <a:lnTo>
                    <a:pt x="2391" y="1729"/>
                  </a:lnTo>
                  <a:lnTo>
                    <a:pt x="2389" y="1691"/>
                  </a:lnTo>
                  <a:lnTo>
                    <a:pt x="2383" y="1655"/>
                  </a:lnTo>
                  <a:lnTo>
                    <a:pt x="2373" y="1620"/>
                  </a:lnTo>
                  <a:lnTo>
                    <a:pt x="2359" y="1584"/>
                  </a:lnTo>
                  <a:lnTo>
                    <a:pt x="2340" y="1549"/>
                  </a:lnTo>
                  <a:lnTo>
                    <a:pt x="2317" y="1515"/>
                  </a:lnTo>
                  <a:lnTo>
                    <a:pt x="2291" y="1484"/>
                  </a:lnTo>
                  <a:lnTo>
                    <a:pt x="2261" y="1457"/>
                  </a:lnTo>
                  <a:lnTo>
                    <a:pt x="2227" y="1433"/>
                  </a:lnTo>
                  <a:lnTo>
                    <a:pt x="2192" y="1411"/>
                  </a:lnTo>
                  <a:lnTo>
                    <a:pt x="2155" y="1394"/>
                  </a:lnTo>
                  <a:lnTo>
                    <a:pt x="2117" y="1381"/>
                  </a:lnTo>
                  <a:lnTo>
                    <a:pt x="2076" y="1373"/>
                  </a:lnTo>
                  <a:lnTo>
                    <a:pt x="2035" y="1368"/>
                  </a:lnTo>
                  <a:lnTo>
                    <a:pt x="1994" y="1369"/>
                  </a:lnTo>
                  <a:lnTo>
                    <a:pt x="1955" y="1374"/>
                  </a:lnTo>
                  <a:lnTo>
                    <a:pt x="1915" y="1382"/>
                  </a:lnTo>
                  <a:lnTo>
                    <a:pt x="1877" y="1397"/>
                  </a:lnTo>
                  <a:lnTo>
                    <a:pt x="1841" y="1415"/>
                  </a:lnTo>
                  <a:lnTo>
                    <a:pt x="1805" y="1436"/>
                  </a:lnTo>
                  <a:lnTo>
                    <a:pt x="1771" y="1463"/>
                  </a:lnTo>
                  <a:lnTo>
                    <a:pt x="1731" y="1502"/>
                  </a:lnTo>
                  <a:lnTo>
                    <a:pt x="1687" y="1555"/>
                  </a:lnTo>
                  <a:lnTo>
                    <a:pt x="1639" y="1617"/>
                  </a:lnTo>
                  <a:lnTo>
                    <a:pt x="1589" y="1687"/>
                  </a:lnTo>
                  <a:lnTo>
                    <a:pt x="1661" y="1347"/>
                  </a:lnTo>
                  <a:lnTo>
                    <a:pt x="1723" y="1326"/>
                  </a:lnTo>
                  <a:lnTo>
                    <a:pt x="1800" y="1296"/>
                  </a:lnTo>
                  <a:lnTo>
                    <a:pt x="1885" y="1259"/>
                  </a:lnTo>
                  <a:lnTo>
                    <a:pt x="1929" y="1237"/>
                  </a:lnTo>
                  <a:lnTo>
                    <a:pt x="1975" y="1214"/>
                  </a:lnTo>
                  <a:lnTo>
                    <a:pt x="2019" y="1190"/>
                  </a:lnTo>
                  <a:lnTo>
                    <a:pt x="2063" y="1164"/>
                  </a:lnTo>
                  <a:lnTo>
                    <a:pt x="2145" y="1108"/>
                  </a:lnTo>
                  <a:lnTo>
                    <a:pt x="2183" y="1077"/>
                  </a:lnTo>
                  <a:lnTo>
                    <a:pt x="2217" y="1045"/>
                  </a:lnTo>
                  <a:lnTo>
                    <a:pt x="2247" y="1012"/>
                  </a:lnTo>
                  <a:lnTo>
                    <a:pt x="2274" y="977"/>
                  </a:lnTo>
                  <a:lnTo>
                    <a:pt x="2291" y="947"/>
                  </a:lnTo>
                  <a:lnTo>
                    <a:pt x="2306" y="916"/>
                  </a:lnTo>
                  <a:lnTo>
                    <a:pt x="2318" y="884"/>
                  </a:lnTo>
                  <a:lnTo>
                    <a:pt x="2328" y="850"/>
                  </a:lnTo>
                  <a:lnTo>
                    <a:pt x="2335" y="815"/>
                  </a:lnTo>
                  <a:lnTo>
                    <a:pt x="2340" y="781"/>
                  </a:lnTo>
                  <a:lnTo>
                    <a:pt x="2341" y="745"/>
                  </a:lnTo>
                  <a:lnTo>
                    <a:pt x="2340" y="709"/>
                  </a:lnTo>
                  <a:lnTo>
                    <a:pt x="2335" y="674"/>
                  </a:lnTo>
                  <a:lnTo>
                    <a:pt x="2327" y="639"/>
                  </a:lnTo>
                  <a:lnTo>
                    <a:pt x="2316" y="604"/>
                  </a:lnTo>
                  <a:lnTo>
                    <a:pt x="2300" y="572"/>
                  </a:lnTo>
                  <a:lnTo>
                    <a:pt x="2282" y="540"/>
                  </a:lnTo>
                  <a:lnTo>
                    <a:pt x="2259" y="510"/>
                  </a:lnTo>
                  <a:lnTo>
                    <a:pt x="2233" y="482"/>
                  </a:lnTo>
                  <a:lnTo>
                    <a:pt x="2204" y="456"/>
                  </a:lnTo>
                  <a:lnTo>
                    <a:pt x="2187" y="444"/>
                  </a:lnTo>
                  <a:lnTo>
                    <a:pt x="2171" y="432"/>
                  </a:lnTo>
                  <a:lnTo>
                    <a:pt x="2135" y="413"/>
                  </a:lnTo>
                  <a:lnTo>
                    <a:pt x="2096" y="397"/>
                  </a:lnTo>
                  <a:lnTo>
                    <a:pt x="2057" y="386"/>
                  </a:lnTo>
                  <a:lnTo>
                    <a:pt x="2037" y="382"/>
                  </a:lnTo>
                  <a:lnTo>
                    <a:pt x="2017" y="379"/>
                  </a:lnTo>
                  <a:lnTo>
                    <a:pt x="1976" y="376"/>
                  </a:lnTo>
                  <a:lnTo>
                    <a:pt x="1935" y="378"/>
                  </a:lnTo>
                  <a:lnTo>
                    <a:pt x="1895" y="384"/>
                  </a:lnTo>
                  <a:lnTo>
                    <a:pt x="1855" y="395"/>
                  </a:lnTo>
                  <a:lnTo>
                    <a:pt x="1817" y="409"/>
                  </a:lnTo>
                  <a:lnTo>
                    <a:pt x="1781" y="427"/>
                  </a:lnTo>
                  <a:lnTo>
                    <a:pt x="1747" y="450"/>
                  </a:lnTo>
                  <a:lnTo>
                    <a:pt x="1717" y="476"/>
                  </a:lnTo>
                  <a:lnTo>
                    <a:pt x="1688" y="506"/>
                  </a:lnTo>
                  <a:lnTo>
                    <a:pt x="1675" y="522"/>
                  </a:lnTo>
                  <a:lnTo>
                    <a:pt x="1663" y="539"/>
                  </a:lnTo>
                  <a:lnTo>
                    <a:pt x="1640" y="576"/>
                  </a:lnTo>
                  <a:lnTo>
                    <a:pt x="1628" y="600"/>
                  </a:lnTo>
                  <a:lnTo>
                    <a:pt x="1616" y="628"/>
                  </a:lnTo>
                  <a:lnTo>
                    <a:pt x="1592" y="698"/>
                  </a:lnTo>
                  <a:lnTo>
                    <a:pt x="1568" y="777"/>
                  </a:lnTo>
                  <a:lnTo>
                    <a:pt x="1547" y="863"/>
                  </a:lnTo>
                  <a:lnTo>
                    <a:pt x="1507" y="1036"/>
                  </a:lnTo>
                  <a:lnTo>
                    <a:pt x="1477" y="1180"/>
                  </a:lnTo>
                  <a:lnTo>
                    <a:pt x="1389" y="1196"/>
                  </a:lnTo>
                  <a:lnTo>
                    <a:pt x="1345" y="1202"/>
                  </a:lnTo>
                  <a:lnTo>
                    <a:pt x="1301" y="1206"/>
                  </a:lnTo>
                  <a:lnTo>
                    <a:pt x="1254" y="1208"/>
                  </a:lnTo>
                  <a:lnTo>
                    <a:pt x="1207" y="1208"/>
                  </a:lnTo>
                  <a:lnTo>
                    <a:pt x="1116" y="1205"/>
                  </a:lnTo>
                  <a:lnTo>
                    <a:pt x="1025" y="1195"/>
                  </a:lnTo>
                  <a:lnTo>
                    <a:pt x="980" y="1188"/>
                  </a:lnTo>
                  <a:lnTo>
                    <a:pt x="936" y="1178"/>
                  </a:lnTo>
                  <a:lnTo>
                    <a:pt x="893" y="1168"/>
                  </a:lnTo>
                  <a:lnTo>
                    <a:pt x="849" y="1156"/>
                  </a:lnTo>
                  <a:lnTo>
                    <a:pt x="764" y="1127"/>
                  </a:lnTo>
                  <a:lnTo>
                    <a:pt x="723" y="1111"/>
                  </a:lnTo>
                  <a:lnTo>
                    <a:pt x="683" y="1093"/>
                  </a:lnTo>
                  <a:lnTo>
                    <a:pt x="642" y="1073"/>
                  </a:lnTo>
                  <a:lnTo>
                    <a:pt x="603" y="1053"/>
                  </a:lnTo>
                  <a:lnTo>
                    <a:pt x="619" y="1009"/>
                  </a:lnTo>
                  <a:lnTo>
                    <a:pt x="637" y="969"/>
                  </a:lnTo>
                  <a:lnTo>
                    <a:pt x="657" y="927"/>
                  </a:lnTo>
                  <a:lnTo>
                    <a:pt x="678" y="886"/>
                  </a:lnTo>
                  <a:lnTo>
                    <a:pt x="723" y="808"/>
                  </a:lnTo>
                  <a:lnTo>
                    <a:pt x="749" y="771"/>
                  </a:lnTo>
                  <a:lnTo>
                    <a:pt x="775" y="734"/>
                  </a:lnTo>
                  <a:lnTo>
                    <a:pt x="831" y="662"/>
                  </a:lnTo>
                  <a:lnTo>
                    <a:pt x="861" y="628"/>
                  </a:lnTo>
                  <a:lnTo>
                    <a:pt x="891" y="595"/>
                  </a:lnTo>
                  <a:lnTo>
                    <a:pt x="957" y="533"/>
                  </a:lnTo>
                  <a:lnTo>
                    <a:pt x="992" y="504"/>
                  </a:lnTo>
                  <a:lnTo>
                    <a:pt x="1027" y="475"/>
                  </a:lnTo>
                  <a:lnTo>
                    <a:pt x="1100" y="422"/>
                  </a:lnTo>
                  <a:lnTo>
                    <a:pt x="1178" y="374"/>
                  </a:lnTo>
                  <a:lnTo>
                    <a:pt x="1218" y="353"/>
                  </a:lnTo>
                  <a:lnTo>
                    <a:pt x="1259" y="332"/>
                  </a:lnTo>
                  <a:lnTo>
                    <a:pt x="1301" y="313"/>
                  </a:lnTo>
                  <a:lnTo>
                    <a:pt x="1343" y="295"/>
                  </a:lnTo>
                  <a:lnTo>
                    <a:pt x="1386" y="280"/>
                  </a:lnTo>
                  <a:lnTo>
                    <a:pt x="1429" y="265"/>
                  </a:lnTo>
                  <a:lnTo>
                    <a:pt x="1473" y="252"/>
                  </a:lnTo>
                  <a:lnTo>
                    <a:pt x="1518" y="241"/>
                  </a:lnTo>
                  <a:lnTo>
                    <a:pt x="1563" y="232"/>
                  </a:lnTo>
                  <a:lnTo>
                    <a:pt x="1610" y="225"/>
                  </a:lnTo>
                  <a:lnTo>
                    <a:pt x="1657" y="219"/>
                  </a:lnTo>
                  <a:lnTo>
                    <a:pt x="1704" y="215"/>
                  </a:lnTo>
                  <a:lnTo>
                    <a:pt x="1769" y="213"/>
                  </a:lnTo>
                  <a:lnTo>
                    <a:pt x="1833" y="213"/>
                  </a:lnTo>
                  <a:lnTo>
                    <a:pt x="1898" y="216"/>
                  </a:lnTo>
                  <a:lnTo>
                    <a:pt x="1962" y="223"/>
                  </a:lnTo>
                  <a:lnTo>
                    <a:pt x="2024" y="233"/>
                  </a:lnTo>
                  <a:lnTo>
                    <a:pt x="2087" y="246"/>
                  </a:lnTo>
                  <a:lnTo>
                    <a:pt x="2148" y="263"/>
                  </a:lnTo>
                  <a:lnTo>
                    <a:pt x="2208" y="282"/>
                  </a:lnTo>
                  <a:lnTo>
                    <a:pt x="2267" y="305"/>
                  </a:lnTo>
                  <a:lnTo>
                    <a:pt x="2324" y="330"/>
                  </a:lnTo>
                  <a:lnTo>
                    <a:pt x="2353" y="343"/>
                  </a:lnTo>
                  <a:lnTo>
                    <a:pt x="2382" y="359"/>
                  </a:lnTo>
                  <a:lnTo>
                    <a:pt x="2437" y="390"/>
                  </a:lnTo>
                  <a:lnTo>
                    <a:pt x="2491" y="423"/>
                  </a:lnTo>
                  <a:lnTo>
                    <a:pt x="2543" y="461"/>
                  </a:lnTo>
                  <a:lnTo>
                    <a:pt x="2594" y="500"/>
                  </a:lnTo>
                  <a:lnTo>
                    <a:pt x="2642" y="543"/>
                  </a:lnTo>
                  <a:lnTo>
                    <a:pt x="2689" y="589"/>
                  </a:lnTo>
                  <a:lnTo>
                    <a:pt x="2733" y="636"/>
                  </a:lnTo>
                  <a:lnTo>
                    <a:pt x="2775" y="685"/>
                  </a:lnTo>
                  <a:lnTo>
                    <a:pt x="2814" y="735"/>
                  </a:lnTo>
                  <a:lnTo>
                    <a:pt x="2850" y="787"/>
                  </a:lnTo>
                  <a:lnTo>
                    <a:pt x="2883" y="841"/>
                  </a:lnTo>
                  <a:lnTo>
                    <a:pt x="2913" y="897"/>
                  </a:lnTo>
                  <a:lnTo>
                    <a:pt x="2941" y="953"/>
                  </a:lnTo>
                  <a:lnTo>
                    <a:pt x="2966" y="1011"/>
                  </a:lnTo>
                  <a:lnTo>
                    <a:pt x="2988" y="1071"/>
                  </a:lnTo>
                  <a:lnTo>
                    <a:pt x="3006" y="1131"/>
                  </a:lnTo>
                  <a:lnTo>
                    <a:pt x="3021" y="1193"/>
                  </a:lnTo>
                  <a:lnTo>
                    <a:pt x="3033" y="1255"/>
                  </a:lnTo>
                  <a:lnTo>
                    <a:pt x="3043" y="1319"/>
                  </a:lnTo>
                  <a:lnTo>
                    <a:pt x="3049" y="1382"/>
                  </a:lnTo>
                  <a:lnTo>
                    <a:pt x="3053" y="1447"/>
                  </a:lnTo>
                  <a:lnTo>
                    <a:pt x="3051" y="1532"/>
                  </a:lnTo>
                  <a:lnTo>
                    <a:pt x="3044" y="1616"/>
                  </a:lnTo>
                  <a:lnTo>
                    <a:pt x="3032" y="1699"/>
                  </a:lnTo>
                  <a:lnTo>
                    <a:pt x="3014" y="1779"/>
                  </a:lnTo>
                  <a:lnTo>
                    <a:pt x="2991" y="1859"/>
                  </a:lnTo>
                  <a:lnTo>
                    <a:pt x="2964" y="1937"/>
                  </a:lnTo>
                  <a:lnTo>
                    <a:pt x="2931" y="2013"/>
                  </a:lnTo>
                  <a:lnTo>
                    <a:pt x="2893" y="2086"/>
                  </a:lnTo>
                  <a:lnTo>
                    <a:pt x="2851" y="2156"/>
                  </a:lnTo>
                  <a:lnTo>
                    <a:pt x="2804" y="2225"/>
                  </a:lnTo>
                  <a:lnTo>
                    <a:pt x="2753" y="2289"/>
                  </a:lnTo>
                  <a:lnTo>
                    <a:pt x="2725" y="2321"/>
                  </a:lnTo>
                  <a:lnTo>
                    <a:pt x="2697" y="2351"/>
                  </a:lnTo>
                  <a:lnTo>
                    <a:pt x="2667" y="2379"/>
                  </a:lnTo>
                  <a:lnTo>
                    <a:pt x="2637" y="2408"/>
                  </a:lnTo>
                  <a:lnTo>
                    <a:pt x="2606" y="2436"/>
                  </a:lnTo>
                  <a:lnTo>
                    <a:pt x="2574" y="2462"/>
                  </a:lnTo>
                  <a:lnTo>
                    <a:pt x="2507" y="2512"/>
                  </a:lnTo>
                  <a:lnTo>
                    <a:pt x="2435" y="2558"/>
                  </a:lnTo>
                  <a:close/>
                  <a:moveTo>
                    <a:pt x="1649" y="1980"/>
                  </a:moveTo>
                  <a:lnTo>
                    <a:pt x="1722" y="1868"/>
                  </a:lnTo>
                  <a:lnTo>
                    <a:pt x="1795" y="1763"/>
                  </a:lnTo>
                  <a:lnTo>
                    <a:pt x="1860" y="1677"/>
                  </a:lnTo>
                  <a:lnTo>
                    <a:pt x="1887" y="1646"/>
                  </a:lnTo>
                  <a:lnTo>
                    <a:pt x="1909" y="1623"/>
                  </a:lnTo>
                  <a:lnTo>
                    <a:pt x="1939" y="1602"/>
                  </a:lnTo>
                  <a:lnTo>
                    <a:pt x="1953" y="1594"/>
                  </a:lnTo>
                  <a:lnTo>
                    <a:pt x="1968" y="1588"/>
                  </a:lnTo>
                  <a:lnTo>
                    <a:pt x="1994" y="1582"/>
                  </a:lnTo>
                  <a:lnTo>
                    <a:pt x="2018" y="1580"/>
                  </a:lnTo>
                  <a:lnTo>
                    <a:pt x="2042" y="1582"/>
                  </a:lnTo>
                  <a:lnTo>
                    <a:pt x="2060" y="1586"/>
                  </a:lnTo>
                  <a:lnTo>
                    <a:pt x="2077" y="1592"/>
                  </a:lnTo>
                  <a:lnTo>
                    <a:pt x="2094" y="1599"/>
                  </a:lnTo>
                  <a:lnTo>
                    <a:pt x="2109" y="1608"/>
                  </a:lnTo>
                  <a:lnTo>
                    <a:pt x="2137" y="1630"/>
                  </a:lnTo>
                  <a:lnTo>
                    <a:pt x="2149" y="1645"/>
                  </a:lnTo>
                  <a:lnTo>
                    <a:pt x="2159" y="1659"/>
                  </a:lnTo>
                  <a:lnTo>
                    <a:pt x="2166" y="1673"/>
                  </a:lnTo>
                  <a:lnTo>
                    <a:pt x="2172" y="1689"/>
                  </a:lnTo>
                  <a:lnTo>
                    <a:pt x="2175" y="1705"/>
                  </a:lnTo>
                  <a:lnTo>
                    <a:pt x="2178" y="1720"/>
                  </a:lnTo>
                  <a:lnTo>
                    <a:pt x="2178" y="1737"/>
                  </a:lnTo>
                  <a:lnTo>
                    <a:pt x="2177" y="1753"/>
                  </a:lnTo>
                  <a:lnTo>
                    <a:pt x="2171" y="1785"/>
                  </a:lnTo>
                  <a:lnTo>
                    <a:pt x="2157" y="1815"/>
                  </a:lnTo>
                  <a:lnTo>
                    <a:pt x="2141" y="1844"/>
                  </a:lnTo>
                  <a:lnTo>
                    <a:pt x="2120" y="1869"/>
                  </a:lnTo>
                  <a:lnTo>
                    <a:pt x="2096" y="1889"/>
                  </a:lnTo>
                  <a:lnTo>
                    <a:pt x="2059" y="1912"/>
                  </a:lnTo>
                  <a:lnTo>
                    <a:pt x="2037" y="1920"/>
                  </a:lnTo>
                  <a:lnTo>
                    <a:pt x="2013" y="1930"/>
                  </a:lnTo>
                  <a:lnTo>
                    <a:pt x="1961" y="1944"/>
                  </a:lnTo>
                  <a:lnTo>
                    <a:pt x="1903" y="1956"/>
                  </a:lnTo>
                  <a:lnTo>
                    <a:pt x="1842" y="1966"/>
                  </a:lnTo>
                  <a:lnTo>
                    <a:pt x="1777" y="1973"/>
                  </a:lnTo>
                  <a:lnTo>
                    <a:pt x="1649" y="1980"/>
                  </a:lnTo>
                  <a:close/>
                  <a:moveTo>
                    <a:pt x="2786" y="387"/>
                  </a:moveTo>
                  <a:lnTo>
                    <a:pt x="2729" y="337"/>
                  </a:lnTo>
                  <a:lnTo>
                    <a:pt x="2670" y="290"/>
                  </a:lnTo>
                  <a:lnTo>
                    <a:pt x="2609" y="247"/>
                  </a:lnTo>
                  <a:lnTo>
                    <a:pt x="2545" y="208"/>
                  </a:lnTo>
                  <a:lnTo>
                    <a:pt x="2481" y="171"/>
                  </a:lnTo>
                  <a:lnTo>
                    <a:pt x="2415" y="138"/>
                  </a:lnTo>
                  <a:lnTo>
                    <a:pt x="2347" y="108"/>
                  </a:lnTo>
                  <a:lnTo>
                    <a:pt x="2279" y="82"/>
                  </a:lnTo>
                  <a:lnTo>
                    <a:pt x="2208" y="59"/>
                  </a:lnTo>
                  <a:lnTo>
                    <a:pt x="2137" y="40"/>
                  </a:lnTo>
                  <a:lnTo>
                    <a:pt x="2064" y="24"/>
                  </a:lnTo>
                  <a:lnTo>
                    <a:pt x="1991" y="14"/>
                  </a:lnTo>
                  <a:lnTo>
                    <a:pt x="1916" y="5"/>
                  </a:lnTo>
                  <a:lnTo>
                    <a:pt x="1842" y="0"/>
                  </a:lnTo>
                  <a:lnTo>
                    <a:pt x="1765" y="0"/>
                  </a:lnTo>
                  <a:lnTo>
                    <a:pt x="1689" y="3"/>
                  </a:lnTo>
                  <a:lnTo>
                    <a:pt x="1637" y="8"/>
                  </a:lnTo>
                  <a:lnTo>
                    <a:pt x="1584" y="15"/>
                  </a:lnTo>
                  <a:lnTo>
                    <a:pt x="1531" y="23"/>
                  </a:lnTo>
                  <a:lnTo>
                    <a:pt x="1479" y="33"/>
                  </a:lnTo>
                  <a:lnTo>
                    <a:pt x="1429" y="45"/>
                  </a:lnTo>
                  <a:lnTo>
                    <a:pt x="1379" y="59"/>
                  </a:lnTo>
                  <a:lnTo>
                    <a:pt x="1329" y="75"/>
                  </a:lnTo>
                  <a:lnTo>
                    <a:pt x="1280" y="93"/>
                  </a:lnTo>
                  <a:lnTo>
                    <a:pt x="1232" y="112"/>
                  </a:lnTo>
                  <a:lnTo>
                    <a:pt x="1185" y="132"/>
                  </a:lnTo>
                  <a:lnTo>
                    <a:pt x="1139" y="155"/>
                  </a:lnTo>
                  <a:lnTo>
                    <a:pt x="1093" y="179"/>
                  </a:lnTo>
                  <a:lnTo>
                    <a:pt x="1049" y="204"/>
                  </a:lnTo>
                  <a:lnTo>
                    <a:pt x="1004" y="232"/>
                  </a:lnTo>
                  <a:lnTo>
                    <a:pt x="962" y="260"/>
                  </a:lnTo>
                  <a:lnTo>
                    <a:pt x="920" y="290"/>
                  </a:lnTo>
                  <a:lnTo>
                    <a:pt x="840" y="354"/>
                  </a:lnTo>
                  <a:lnTo>
                    <a:pt x="801" y="389"/>
                  </a:lnTo>
                  <a:lnTo>
                    <a:pt x="764" y="423"/>
                  </a:lnTo>
                  <a:lnTo>
                    <a:pt x="693" y="498"/>
                  </a:lnTo>
                  <a:lnTo>
                    <a:pt x="660" y="536"/>
                  </a:lnTo>
                  <a:lnTo>
                    <a:pt x="627" y="576"/>
                  </a:lnTo>
                  <a:lnTo>
                    <a:pt x="597" y="618"/>
                  </a:lnTo>
                  <a:lnTo>
                    <a:pt x="567" y="660"/>
                  </a:lnTo>
                  <a:lnTo>
                    <a:pt x="513" y="746"/>
                  </a:lnTo>
                  <a:lnTo>
                    <a:pt x="464" y="837"/>
                  </a:lnTo>
                  <a:lnTo>
                    <a:pt x="443" y="882"/>
                  </a:lnTo>
                  <a:lnTo>
                    <a:pt x="422" y="930"/>
                  </a:lnTo>
                  <a:lnTo>
                    <a:pt x="354" y="872"/>
                  </a:lnTo>
                  <a:lnTo>
                    <a:pt x="290" y="807"/>
                  </a:lnTo>
                  <a:lnTo>
                    <a:pt x="230" y="737"/>
                  </a:lnTo>
                  <a:lnTo>
                    <a:pt x="174" y="663"/>
                  </a:lnTo>
                  <a:lnTo>
                    <a:pt x="0" y="784"/>
                  </a:lnTo>
                  <a:lnTo>
                    <a:pt x="37" y="837"/>
                  </a:lnTo>
                  <a:lnTo>
                    <a:pt x="78" y="887"/>
                  </a:lnTo>
                  <a:lnTo>
                    <a:pt x="120" y="935"/>
                  </a:lnTo>
                  <a:lnTo>
                    <a:pt x="163" y="982"/>
                  </a:lnTo>
                  <a:lnTo>
                    <a:pt x="209" y="1026"/>
                  </a:lnTo>
                  <a:lnTo>
                    <a:pt x="255" y="1068"/>
                  </a:lnTo>
                  <a:lnTo>
                    <a:pt x="305" y="1108"/>
                  </a:lnTo>
                  <a:lnTo>
                    <a:pt x="354" y="1145"/>
                  </a:lnTo>
                  <a:lnTo>
                    <a:pt x="337" y="1228"/>
                  </a:lnTo>
                  <a:lnTo>
                    <a:pt x="324" y="1310"/>
                  </a:lnTo>
                  <a:lnTo>
                    <a:pt x="317" y="1394"/>
                  </a:lnTo>
                  <a:lnTo>
                    <a:pt x="314" y="1479"/>
                  </a:lnTo>
                  <a:lnTo>
                    <a:pt x="317" y="1563"/>
                  </a:lnTo>
                  <a:lnTo>
                    <a:pt x="324" y="1646"/>
                  </a:lnTo>
                  <a:lnTo>
                    <a:pt x="336" y="1727"/>
                  </a:lnTo>
                  <a:lnTo>
                    <a:pt x="343" y="1768"/>
                  </a:lnTo>
                  <a:lnTo>
                    <a:pt x="353" y="1808"/>
                  </a:lnTo>
                  <a:lnTo>
                    <a:pt x="373" y="1887"/>
                  </a:lnTo>
                  <a:lnTo>
                    <a:pt x="398" y="1965"/>
                  </a:lnTo>
                  <a:lnTo>
                    <a:pt x="427" y="2041"/>
                  </a:lnTo>
                  <a:lnTo>
                    <a:pt x="461" y="2116"/>
                  </a:lnTo>
                  <a:lnTo>
                    <a:pt x="498" y="2188"/>
                  </a:lnTo>
                  <a:lnTo>
                    <a:pt x="540" y="2258"/>
                  </a:lnTo>
                  <a:lnTo>
                    <a:pt x="585" y="2325"/>
                  </a:lnTo>
                  <a:lnTo>
                    <a:pt x="635" y="2391"/>
                  </a:lnTo>
                  <a:lnTo>
                    <a:pt x="687" y="2454"/>
                  </a:lnTo>
                  <a:lnTo>
                    <a:pt x="745" y="2514"/>
                  </a:lnTo>
                  <a:lnTo>
                    <a:pt x="805" y="2571"/>
                  </a:lnTo>
                  <a:lnTo>
                    <a:pt x="869" y="2625"/>
                  </a:lnTo>
                  <a:lnTo>
                    <a:pt x="1002" y="2460"/>
                  </a:lnTo>
                  <a:lnTo>
                    <a:pt x="947" y="2413"/>
                  </a:lnTo>
                  <a:lnTo>
                    <a:pt x="895" y="2365"/>
                  </a:lnTo>
                  <a:lnTo>
                    <a:pt x="846" y="2313"/>
                  </a:lnTo>
                  <a:lnTo>
                    <a:pt x="801" y="2259"/>
                  </a:lnTo>
                  <a:lnTo>
                    <a:pt x="758" y="2203"/>
                  </a:lnTo>
                  <a:lnTo>
                    <a:pt x="720" y="2146"/>
                  </a:lnTo>
                  <a:lnTo>
                    <a:pt x="684" y="2085"/>
                  </a:lnTo>
                  <a:lnTo>
                    <a:pt x="651" y="2023"/>
                  </a:lnTo>
                  <a:lnTo>
                    <a:pt x="623" y="1960"/>
                  </a:lnTo>
                  <a:lnTo>
                    <a:pt x="599" y="1894"/>
                  </a:lnTo>
                  <a:lnTo>
                    <a:pt x="577" y="1828"/>
                  </a:lnTo>
                  <a:lnTo>
                    <a:pt x="559" y="1760"/>
                  </a:lnTo>
                  <a:lnTo>
                    <a:pt x="545" y="1691"/>
                  </a:lnTo>
                  <a:lnTo>
                    <a:pt x="535" y="1621"/>
                  </a:lnTo>
                  <a:lnTo>
                    <a:pt x="529" y="1550"/>
                  </a:lnTo>
                  <a:lnTo>
                    <a:pt x="527" y="1478"/>
                  </a:lnTo>
                  <a:lnTo>
                    <a:pt x="528" y="1423"/>
                  </a:lnTo>
                  <a:lnTo>
                    <a:pt x="531" y="1369"/>
                  </a:lnTo>
                  <a:lnTo>
                    <a:pt x="537" y="1315"/>
                  </a:lnTo>
                  <a:lnTo>
                    <a:pt x="546" y="1262"/>
                  </a:lnTo>
                  <a:lnTo>
                    <a:pt x="623" y="1298"/>
                  </a:lnTo>
                  <a:lnTo>
                    <a:pt x="703" y="1331"/>
                  </a:lnTo>
                  <a:lnTo>
                    <a:pt x="783" y="1358"/>
                  </a:lnTo>
                  <a:lnTo>
                    <a:pt x="866" y="1380"/>
                  </a:lnTo>
                  <a:lnTo>
                    <a:pt x="951" y="1398"/>
                  </a:lnTo>
                  <a:lnTo>
                    <a:pt x="1038" y="1411"/>
                  </a:lnTo>
                  <a:lnTo>
                    <a:pt x="1081" y="1415"/>
                  </a:lnTo>
                  <a:lnTo>
                    <a:pt x="1124" y="1418"/>
                  </a:lnTo>
                  <a:lnTo>
                    <a:pt x="1213" y="1421"/>
                  </a:lnTo>
                  <a:lnTo>
                    <a:pt x="1314" y="1417"/>
                  </a:lnTo>
                  <a:lnTo>
                    <a:pt x="1373" y="1412"/>
                  </a:lnTo>
                  <a:lnTo>
                    <a:pt x="1431" y="1404"/>
                  </a:lnTo>
                  <a:lnTo>
                    <a:pt x="1293" y="2058"/>
                  </a:lnTo>
                  <a:lnTo>
                    <a:pt x="1157" y="2714"/>
                  </a:lnTo>
                  <a:lnTo>
                    <a:pt x="1364" y="2757"/>
                  </a:lnTo>
                  <a:lnTo>
                    <a:pt x="1483" y="2190"/>
                  </a:lnTo>
                  <a:lnTo>
                    <a:pt x="1599" y="2194"/>
                  </a:lnTo>
                  <a:lnTo>
                    <a:pt x="1683" y="2191"/>
                  </a:lnTo>
                  <a:lnTo>
                    <a:pt x="1729" y="2189"/>
                  </a:lnTo>
                  <a:lnTo>
                    <a:pt x="1777" y="2186"/>
                  </a:lnTo>
                  <a:lnTo>
                    <a:pt x="2085" y="2635"/>
                  </a:lnTo>
                  <a:lnTo>
                    <a:pt x="2112" y="2671"/>
                  </a:lnTo>
                  <a:lnTo>
                    <a:pt x="2142" y="2701"/>
                  </a:lnTo>
                  <a:lnTo>
                    <a:pt x="2175" y="2727"/>
                  </a:lnTo>
                  <a:lnTo>
                    <a:pt x="2211" y="2748"/>
                  </a:lnTo>
                  <a:lnTo>
                    <a:pt x="2249" y="2765"/>
                  </a:lnTo>
                  <a:lnTo>
                    <a:pt x="2269" y="2772"/>
                  </a:lnTo>
                  <a:lnTo>
                    <a:pt x="2288" y="2778"/>
                  </a:lnTo>
                  <a:lnTo>
                    <a:pt x="2309" y="2782"/>
                  </a:lnTo>
                  <a:lnTo>
                    <a:pt x="2329" y="2786"/>
                  </a:lnTo>
                  <a:lnTo>
                    <a:pt x="2371" y="2788"/>
                  </a:lnTo>
                  <a:lnTo>
                    <a:pt x="2415" y="2786"/>
                  </a:lnTo>
                  <a:lnTo>
                    <a:pt x="2459" y="2776"/>
                  </a:lnTo>
                  <a:lnTo>
                    <a:pt x="2502" y="2762"/>
                  </a:lnTo>
                  <a:lnTo>
                    <a:pt x="2544" y="2740"/>
                  </a:lnTo>
                  <a:lnTo>
                    <a:pt x="2586" y="2715"/>
                  </a:lnTo>
                  <a:lnTo>
                    <a:pt x="2627" y="2687"/>
                  </a:lnTo>
                  <a:lnTo>
                    <a:pt x="2706" y="2629"/>
                  </a:lnTo>
                  <a:lnTo>
                    <a:pt x="2780" y="2565"/>
                  </a:lnTo>
                  <a:lnTo>
                    <a:pt x="2850" y="2498"/>
                  </a:lnTo>
                  <a:lnTo>
                    <a:pt x="2883" y="2462"/>
                  </a:lnTo>
                  <a:lnTo>
                    <a:pt x="2915" y="2426"/>
                  </a:lnTo>
                  <a:lnTo>
                    <a:pt x="2975" y="2351"/>
                  </a:lnTo>
                  <a:lnTo>
                    <a:pt x="3030" y="2271"/>
                  </a:lnTo>
                  <a:lnTo>
                    <a:pt x="3079" y="2189"/>
                  </a:lnTo>
                  <a:lnTo>
                    <a:pt x="3123" y="2102"/>
                  </a:lnTo>
                  <a:lnTo>
                    <a:pt x="3162" y="2015"/>
                  </a:lnTo>
                  <a:lnTo>
                    <a:pt x="3179" y="1969"/>
                  </a:lnTo>
                  <a:lnTo>
                    <a:pt x="3194" y="1924"/>
                  </a:lnTo>
                  <a:lnTo>
                    <a:pt x="3207" y="1877"/>
                  </a:lnTo>
                  <a:lnTo>
                    <a:pt x="3221" y="1830"/>
                  </a:lnTo>
                  <a:lnTo>
                    <a:pt x="3231" y="1784"/>
                  </a:lnTo>
                  <a:lnTo>
                    <a:pt x="3241" y="1736"/>
                  </a:lnTo>
                  <a:lnTo>
                    <a:pt x="3255" y="1640"/>
                  </a:lnTo>
                  <a:lnTo>
                    <a:pt x="3264" y="1542"/>
                  </a:lnTo>
                  <a:lnTo>
                    <a:pt x="3265" y="1492"/>
                  </a:lnTo>
                  <a:lnTo>
                    <a:pt x="3265" y="1443"/>
                  </a:lnTo>
                  <a:lnTo>
                    <a:pt x="3261" y="1367"/>
                  </a:lnTo>
                  <a:lnTo>
                    <a:pt x="3254" y="1292"/>
                  </a:lnTo>
                  <a:lnTo>
                    <a:pt x="3243" y="1218"/>
                  </a:lnTo>
                  <a:lnTo>
                    <a:pt x="3229" y="1145"/>
                  </a:lnTo>
                  <a:lnTo>
                    <a:pt x="3210" y="1073"/>
                  </a:lnTo>
                  <a:lnTo>
                    <a:pt x="3188" y="1002"/>
                  </a:lnTo>
                  <a:lnTo>
                    <a:pt x="3163" y="933"/>
                  </a:lnTo>
                  <a:lnTo>
                    <a:pt x="3134" y="866"/>
                  </a:lnTo>
                  <a:lnTo>
                    <a:pt x="3119" y="832"/>
                  </a:lnTo>
                  <a:lnTo>
                    <a:pt x="3103" y="800"/>
                  </a:lnTo>
                  <a:lnTo>
                    <a:pt x="3067" y="735"/>
                  </a:lnTo>
                  <a:lnTo>
                    <a:pt x="3029" y="672"/>
                  </a:lnTo>
                  <a:lnTo>
                    <a:pt x="2987" y="610"/>
                  </a:lnTo>
                  <a:lnTo>
                    <a:pt x="2941" y="552"/>
                  </a:lnTo>
                  <a:lnTo>
                    <a:pt x="2893" y="494"/>
                  </a:lnTo>
                  <a:lnTo>
                    <a:pt x="2841" y="439"/>
                  </a:lnTo>
                  <a:lnTo>
                    <a:pt x="2786" y="387"/>
                  </a:lnTo>
                  <a:close/>
                </a:path>
              </a:pathLst>
            </a:custGeom>
            <a:solidFill>
              <a:srgbClr val="8A78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5" name="Freeform 122"/>
            <p:cNvSpPr>
              <a:spLocks noEditPoints="1"/>
            </p:cNvSpPr>
            <p:nvPr userDrawn="1"/>
          </p:nvSpPr>
          <p:spPr bwMode="auto">
            <a:xfrm>
              <a:off x="5880100" y="5930900"/>
              <a:ext cx="3233738" cy="271462"/>
            </a:xfrm>
            <a:custGeom>
              <a:avLst/>
              <a:gdLst>
                <a:gd name="T0" fmla="*/ 11303 w 12222"/>
                <a:gd name="T1" fmla="*/ 1027 h 1027"/>
                <a:gd name="T2" fmla="*/ 12019 w 12222"/>
                <a:gd name="T3" fmla="*/ 513 h 1027"/>
                <a:gd name="T4" fmla="*/ 11624 w 12222"/>
                <a:gd name="T5" fmla="*/ 627 h 1027"/>
                <a:gd name="T6" fmla="*/ 577 w 12222"/>
                <a:gd name="T7" fmla="*/ 0 h 1027"/>
                <a:gd name="T8" fmla="*/ 590 w 12222"/>
                <a:gd name="T9" fmla="*/ 1027 h 1027"/>
                <a:gd name="T10" fmla="*/ 0 w 12222"/>
                <a:gd name="T11" fmla="*/ 1027 h 1027"/>
                <a:gd name="T12" fmla="*/ 289 w 12222"/>
                <a:gd name="T13" fmla="*/ 386 h 1027"/>
                <a:gd name="T14" fmla="*/ 1714 w 12222"/>
                <a:gd name="T15" fmla="*/ 610 h 1027"/>
                <a:gd name="T16" fmla="*/ 1417 w 12222"/>
                <a:gd name="T17" fmla="*/ 1027 h 1027"/>
                <a:gd name="T18" fmla="*/ 1769 w 12222"/>
                <a:gd name="T19" fmla="*/ 0 h 1027"/>
                <a:gd name="T20" fmla="*/ 1778 w 12222"/>
                <a:gd name="T21" fmla="*/ 858 h 1027"/>
                <a:gd name="T22" fmla="*/ 3194 w 12222"/>
                <a:gd name="T23" fmla="*/ 752 h 1027"/>
                <a:gd name="T24" fmla="*/ 2416 w 12222"/>
                <a:gd name="T25" fmla="*/ 0 h 1027"/>
                <a:gd name="T26" fmla="*/ 3794 w 12222"/>
                <a:gd name="T27" fmla="*/ 266 h 1027"/>
                <a:gd name="T28" fmla="*/ 3794 w 12222"/>
                <a:gd name="T29" fmla="*/ 646 h 1027"/>
                <a:gd name="T30" fmla="*/ 3502 w 12222"/>
                <a:gd name="T31" fmla="*/ 1027 h 1027"/>
                <a:gd name="T32" fmla="*/ 5411 w 12222"/>
                <a:gd name="T33" fmla="*/ 513 h 1027"/>
                <a:gd name="T34" fmla="*/ 4532 w 12222"/>
                <a:gd name="T35" fmla="*/ 0 h 1027"/>
                <a:gd name="T36" fmla="*/ 5612 w 12222"/>
                <a:gd name="T37" fmla="*/ 0 h 1027"/>
                <a:gd name="T38" fmla="*/ 6197 w 12222"/>
                <a:gd name="T39" fmla="*/ 326 h 1027"/>
                <a:gd name="T40" fmla="*/ 5690 w 12222"/>
                <a:gd name="T41" fmla="*/ 1027 h 1027"/>
                <a:gd name="T42" fmla="*/ 6517 w 12222"/>
                <a:gd name="T43" fmla="*/ 513 h 1027"/>
                <a:gd name="T44" fmla="*/ 7018 w 12222"/>
                <a:gd name="T45" fmla="*/ 0 h 1027"/>
                <a:gd name="T46" fmla="*/ 8056 w 12222"/>
                <a:gd name="T47" fmla="*/ 0 h 1027"/>
                <a:gd name="T48" fmla="*/ 7894 w 12222"/>
                <a:gd name="T49" fmla="*/ 369 h 1027"/>
                <a:gd name="T50" fmla="*/ 7176 w 12222"/>
                <a:gd name="T51" fmla="*/ 1027 h 1027"/>
                <a:gd name="T52" fmla="*/ 8500 w 12222"/>
                <a:gd name="T53" fmla="*/ 0 h 1027"/>
                <a:gd name="T54" fmla="*/ 8659 w 12222"/>
                <a:gd name="T55" fmla="*/ 430 h 1027"/>
                <a:gd name="T56" fmla="*/ 8659 w 12222"/>
                <a:gd name="T57" fmla="*/ 875 h 1027"/>
                <a:gd name="T58" fmla="*/ 8500 w 12222"/>
                <a:gd name="T59" fmla="*/ 513 h 1027"/>
                <a:gd name="T60" fmla="*/ 10010 w 12222"/>
                <a:gd name="T61" fmla="*/ 867 h 1027"/>
                <a:gd name="T62" fmla="*/ 10129 w 12222"/>
                <a:gd name="T63" fmla="*/ 813 h 1027"/>
                <a:gd name="T64" fmla="*/ 10210 w 12222"/>
                <a:gd name="T65" fmla="*/ 716 h 1027"/>
                <a:gd name="T66" fmla="*/ 10250 w 12222"/>
                <a:gd name="T67" fmla="*/ 585 h 1027"/>
                <a:gd name="T68" fmla="*/ 10250 w 12222"/>
                <a:gd name="T69" fmla="*/ 439 h 1027"/>
                <a:gd name="T70" fmla="*/ 10210 w 12222"/>
                <a:gd name="T71" fmla="*/ 309 h 1027"/>
                <a:gd name="T72" fmla="*/ 10129 w 12222"/>
                <a:gd name="T73" fmla="*/ 213 h 1027"/>
                <a:gd name="T74" fmla="*/ 10012 w 12222"/>
                <a:gd name="T75" fmla="*/ 160 h 1027"/>
                <a:gd name="T76" fmla="*/ 9714 w 12222"/>
                <a:gd name="T77" fmla="*/ 874 h 1027"/>
                <a:gd name="T78" fmla="*/ 9997 w 12222"/>
                <a:gd name="T79" fmla="*/ 3 h 1027"/>
                <a:gd name="T80" fmla="*/ 10144 w 12222"/>
                <a:gd name="T81" fmla="*/ 36 h 1027"/>
                <a:gd name="T82" fmla="*/ 10261 w 12222"/>
                <a:gd name="T83" fmla="*/ 107 h 1027"/>
                <a:gd name="T84" fmla="*/ 10324 w 12222"/>
                <a:gd name="T85" fmla="*/ 174 h 1027"/>
                <a:gd name="T86" fmla="*/ 10372 w 12222"/>
                <a:gd name="T87" fmla="*/ 255 h 1027"/>
                <a:gd name="T88" fmla="*/ 10404 w 12222"/>
                <a:gd name="T89" fmla="*/ 350 h 1027"/>
                <a:gd name="T90" fmla="*/ 10421 w 12222"/>
                <a:gd name="T91" fmla="*/ 573 h 1027"/>
                <a:gd name="T92" fmla="*/ 10388 w 12222"/>
                <a:gd name="T93" fmla="*/ 728 h 1027"/>
                <a:gd name="T94" fmla="*/ 10291 w 12222"/>
                <a:gd name="T95" fmla="*/ 889 h 1027"/>
                <a:gd name="T96" fmla="*/ 10136 w 12222"/>
                <a:gd name="T97" fmla="*/ 991 h 1027"/>
                <a:gd name="T98" fmla="*/ 10013 w 12222"/>
                <a:gd name="T99" fmla="*/ 1022 h 1027"/>
                <a:gd name="T100" fmla="*/ 9554 w 12222"/>
                <a:gd name="T101" fmla="*/ 513 h 1027"/>
                <a:gd name="T102" fmla="*/ 10810 w 12222"/>
                <a:gd name="T103" fmla="*/ 513 h 1027"/>
                <a:gd name="T104" fmla="*/ 10969 w 12222"/>
                <a:gd name="T105" fmla="*/ 1027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222" h="1027">
                  <a:moveTo>
                    <a:pt x="11952" y="774"/>
                  </a:moveTo>
                  <a:lnTo>
                    <a:pt x="11573" y="774"/>
                  </a:lnTo>
                  <a:lnTo>
                    <a:pt x="11476" y="1027"/>
                  </a:lnTo>
                  <a:lnTo>
                    <a:pt x="11303" y="1027"/>
                  </a:lnTo>
                  <a:lnTo>
                    <a:pt x="11508" y="513"/>
                  </a:lnTo>
                  <a:lnTo>
                    <a:pt x="11713" y="0"/>
                  </a:lnTo>
                  <a:lnTo>
                    <a:pt x="11816" y="0"/>
                  </a:lnTo>
                  <a:lnTo>
                    <a:pt x="12019" y="513"/>
                  </a:lnTo>
                  <a:lnTo>
                    <a:pt x="12222" y="1027"/>
                  </a:lnTo>
                  <a:lnTo>
                    <a:pt x="12049" y="1027"/>
                  </a:lnTo>
                  <a:lnTo>
                    <a:pt x="11952" y="774"/>
                  </a:lnTo>
                  <a:close/>
                  <a:moveTo>
                    <a:pt x="11624" y="627"/>
                  </a:moveTo>
                  <a:lnTo>
                    <a:pt x="11903" y="627"/>
                  </a:lnTo>
                  <a:lnTo>
                    <a:pt x="11764" y="254"/>
                  </a:lnTo>
                  <a:lnTo>
                    <a:pt x="11624" y="627"/>
                  </a:lnTo>
                  <a:close/>
                  <a:moveTo>
                    <a:pt x="577" y="0"/>
                  </a:moveTo>
                  <a:lnTo>
                    <a:pt x="930" y="0"/>
                  </a:lnTo>
                  <a:lnTo>
                    <a:pt x="583" y="446"/>
                  </a:lnTo>
                  <a:lnTo>
                    <a:pt x="943" y="1027"/>
                  </a:lnTo>
                  <a:lnTo>
                    <a:pt x="590" y="1027"/>
                  </a:lnTo>
                  <a:lnTo>
                    <a:pt x="391" y="680"/>
                  </a:lnTo>
                  <a:lnTo>
                    <a:pt x="289" y="806"/>
                  </a:lnTo>
                  <a:lnTo>
                    <a:pt x="289" y="1027"/>
                  </a:lnTo>
                  <a:lnTo>
                    <a:pt x="0" y="1027"/>
                  </a:lnTo>
                  <a:lnTo>
                    <a:pt x="0" y="513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89" y="386"/>
                  </a:lnTo>
                  <a:lnTo>
                    <a:pt x="577" y="0"/>
                  </a:lnTo>
                  <a:close/>
                  <a:moveTo>
                    <a:pt x="1627" y="326"/>
                  </a:moveTo>
                  <a:lnTo>
                    <a:pt x="1538" y="610"/>
                  </a:lnTo>
                  <a:lnTo>
                    <a:pt x="1714" y="610"/>
                  </a:lnTo>
                  <a:lnTo>
                    <a:pt x="1627" y="326"/>
                  </a:lnTo>
                  <a:close/>
                  <a:moveTo>
                    <a:pt x="1778" y="858"/>
                  </a:moveTo>
                  <a:lnTo>
                    <a:pt x="1469" y="858"/>
                  </a:lnTo>
                  <a:lnTo>
                    <a:pt x="1417" y="1027"/>
                  </a:lnTo>
                  <a:lnTo>
                    <a:pt x="1121" y="1027"/>
                  </a:lnTo>
                  <a:lnTo>
                    <a:pt x="1303" y="513"/>
                  </a:lnTo>
                  <a:lnTo>
                    <a:pt x="1487" y="0"/>
                  </a:lnTo>
                  <a:lnTo>
                    <a:pt x="1769" y="0"/>
                  </a:lnTo>
                  <a:lnTo>
                    <a:pt x="1946" y="513"/>
                  </a:lnTo>
                  <a:lnTo>
                    <a:pt x="2124" y="1027"/>
                  </a:lnTo>
                  <a:lnTo>
                    <a:pt x="1828" y="1027"/>
                  </a:lnTo>
                  <a:lnTo>
                    <a:pt x="1778" y="858"/>
                  </a:lnTo>
                  <a:close/>
                  <a:moveTo>
                    <a:pt x="2416" y="0"/>
                  </a:moveTo>
                  <a:lnTo>
                    <a:pt x="2708" y="0"/>
                  </a:lnTo>
                  <a:lnTo>
                    <a:pt x="2708" y="752"/>
                  </a:lnTo>
                  <a:lnTo>
                    <a:pt x="3194" y="752"/>
                  </a:lnTo>
                  <a:lnTo>
                    <a:pt x="3194" y="1027"/>
                  </a:lnTo>
                  <a:lnTo>
                    <a:pt x="2416" y="1027"/>
                  </a:lnTo>
                  <a:lnTo>
                    <a:pt x="2416" y="513"/>
                  </a:lnTo>
                  <a:lnTo>
                    <a:pt x="2416" y="0"/>
                  </a:lnTo>
                  <a:close/>
                  <a:moveTo>
                    <a:pt x="3502" y="0"/>
                  </a:moveTo>
                  <a:lnTo>
                    <a:pt x="4271" y="0"/>
                  </a:lnTo>
                  <a:lnTo>
                    <a:pt x="4271" y="266"/>
                  </a:lnTo>
                  <a:lnTo>
                    <a:pt x="3794" y="266"/>
                  </a:lnTo>
                  <a:lnTo>
                    <a:pt x="3794" y="380"/>
                  </a:lnTo>
                  <a:lnTo>
                    <a:pt x="4235" y="380"/>
                  </a:lnTo>
                  <a:lnTo>
                    <a:pt x="4235" y="646"/>
                  </a:lnTo>
                  <a:lnTo>
                    <a:pt x="3794" y="646"/>
                  </a:lnTo>
                  <a:lnTo>
                    <a:pt x="3794" y="760"/>
                  </a:lnTo>
                  <a:lnTo>
                    <a:pt x="4268" y="760"/>
                  </a:lnTo>
                  <a:lnTo>
                    <a:pt x="4268" y="1027"/>
                  </a:lnTo>
                  <a:lnTo>
                    <a:pt x="3502" y="1027"/>
                  </a:lnTo>
                  <a:lnTo>
                    <a:pt x="3502" y="513"/>
                  </a:lnTo>
                  <a:lnTo>
                    <a:pt x="3502" y="0"/>
                  </a:lnTo>
                  <a:close/>
                  <a:moveTo>
                    <a:pt x="5612" y="0"/>
                  </a:moveTo>
                  <a:lnTo>
                    <a:pt x="5411" y="513"/>
                  </a:lnTo>
                  <a:lnTo>
                    <a:pt x="5210" y="1027"/>
                  </a:lnTo>
                  <a:lnTo>
                    <a:pt x="4940" y="1027"/>
                  </a:lnTo>
                  <a:lnTo>
                    <a:pt x="4736" y="513"/>
                  </a:lnTo>
                  <a:lnTo>
                    <a:pt x="4532" y="0"/>
                  </a:lnTo>
                  <a:lnTo>
                    <a:pt x="4870" y="0"/>
                  </a:lnTo>
                  <a:lnTo>
                    <a:pt x="5076" y="614"/>
                  </a:lnTo>
                  <a:lnTo>
                    <a:pt x="5278" y="0"/>
                  </a:lnTo>
                  <a:lnTo>
                    <a:pt x="5612" y="0"/>
                  </a:lnTo>
                  <a:close/>
                  <a:moveTo>
                    <a:pt x="6197" y="326"/>
                  </a:moveTo>
                  <a:lnTo>
                    <a:pt x="6108" y="610"/>
                  </a:lnTo>
                  <a:lnTo>
                    <a:pt x="6283" y="610"/>
                  </a:lnTo>
                  <a:lnTo>
                    <a:pt x="6197" y="326"/>
                  </a:lnTo>
                  <a:close/>
                  <a:moveTo>
                    <a:pt x="6349" y="858"/>
                  </a:moveTo>
                  <a:lnTo>
                    <a:pt x="6038" y="858"/>
                  </a:lnTo>
                  <a:lnTo>
                    <a:pt x="5987" y="1027"/>
                  </a:lnTo>
                  <a:lnTo>
                    <a:pt x="5690" y="1027"/>
                  </a:lnTo>
                  <a:lnTo>
                    <a:pt x="5873" y="513"/>
                  </a:lnTo>
                  <a:lnTo>
                    <a:pt x="6056" y="0"/>
                  </a:lnTo>
                  <a:lnTo>
                    <a:pt x="6340" y="0"/>
                  </a:lnTo>
                  <a:lnTo>
                    <a:pt x="6517" y="513"/>
                  </a:lnTo>
                  <a:lnTo>
                    <a:pt x="6695" y="1027"/>
                  </a:lnTo>
                  <a:lnTo>
                    <a:pt x="6398" y="1027"/>
                  </a:lnTo>
                  <a:lnTo>
                    <a:pt x="6349" y="858"/>
                  </a:lnTo>
                  <a:close/>
                  <a:moveTo>
                    <a:pt x="7018" y="0"/>
                  </a:moveTo>
                  <a:lnTo>
                    <a:pt x="7105" y="0"/>
                  </a:lnTo>
                  <a:lnTo>
                    <a:pt x="7536" y="629"/>
                  </a:lnTo>
                  <a:lnTo>
                    <a:pt x="7964" y="0"/>
                  </a:lnTo>
                  <a:lnTo>
                    <a:pt x="8056" y="0"/>
                  </a:lnTo>
                  <a:lnTo>
                    <a:pt x="8056" y="513"/>
                  </a:lnTo>
                  <a:lnTo>
                    <a:pt x="8056" y="1027"/>
                  </a:lnTo>
                  <a:lnTo>
                    <a:pt x="7894" y="1027"/>
                  </a:lnTo>
                  <a:lnTo>
                    <a:pt x="7894" y="369"/>
                  </a:lnTo>
                  <a:lnTo>
                    <a:pt x="7559" y="859"/>
                  </a:lnTo>
                  <a:lnTo>
                    <a:pt x="7511" y="859"/>
                  </a:lnTo>
                  <a:lnTo>
                    <a:pt x="7176" y="369"/>
                  </a:lnTo>
                  <a:lnTo>
                    <a:pt x="7176" y="1027"/>
                  </a:lnTo>
                  <a:lnTo>
                    <a:pt x="7018" y="1027"/>
                  </a:lnTo>
                  <a:lnTo>
                    <a:pt x="7018" y="513"/>
                  </a:lnTo>
                  <a:lnTo>
                    <a:pt x="7018" y="0"/>
                  </a:lnTo>
                  <a:close/>
                  <a:moveTo>
                    <a:pt x="8500" y="0"/>
                  </a:moveTo>
                  <a:lnTo>
                    <a:pt x="9156" y="0"/>
                  </a:lnTo>
                  <a:lnTo>
                    <a:pt x="9156" y="151"/>
                  </a:lnTo>
                  <a:lnTo>
                    <a:pt x="8659" y="151"/>
                  </a:lnTo>
                  <a:lnTo>
                    <a:pt x="8659" y="430"/>
                  </a:lnTo>
                  <a:lnTo>
                    <a:pt x="9120" y="430"/>
                  </a:lnTo>
                  <a:lnTo>
                    <a:pt x="9120" y="583"/>
                  </a:lnTo>
                  <a:lnTo>
                    <a:pt x="8659" y="583"/>
                  </a:lnTo>
                  <a:lnTo>
                    <a:pt x="8659" y="875"/>
                  </a:lnTo>
                  <a:lnTo>
                    <a:pt x="9157" y="875"/>
                  </a:lnTo>
                  <a:lnTo>
                    <a:pt x="9157" y="1027"/>
                  </a:lnTo>
                  <a:lnTo>
                    <a:pt x="8500" y="1027"/>
                  </a:lnTo>
                  <a:lnTo>
                    <a:pt x="8500" y="513"/>
                  </a:lnTo>
                  <a:lnTo>
                    <a:pt x="8500" y="0"/>
                  </a:lnTo>
                  <a:close/>
                  <a:moveTo>
                    <a:pt x="9937" y="874"/>
                  </a:moveTo>
                  <a:lnTo>
                    <a:pt x="9974" y="873"/>
                  </a:lnTo>
                  <a:lnTo>
                    <a:pt x="10010" y="867"/>
                  </a:lnTo>
                  <a:lnTo>
                    <a:pt x="10043" y="858"/>
                  </a:lnTo>
                  <a:lnTo>
                    <a:pt x="10074" y="846"/>
                  </a:lnTo>
                  <a:lnTo>
                    <a:pt x="10103" y="831"/>
                  </a:lnTo>
                  <a:lnTo>
                    <a:pt x="10129" y="813"/>
                  </a:lnTo>
                  <a:lnTo>
                    <a:pt x="10153" y="792"/>
                  </a:lnTo>
                  <a:lnTo>
                    <a:pt x="10174" y="768"/>
                  </a:lnTo>
                  <a:lnTo>
                    <a:pt x="10193" y="743"/>
                  </a:lnTo>
                  <a:lnTo>
                    <a:pt x="10210" y="716"/>
                  </a:lnTo>
                  <a:lnTo>
                    <a:pt x="10224" y="686"/>
                  </a:lnTo>
                  <a:lnTo>
                    <a:pt x="10235" y="653"/>
                  </a:lnTo>
                  <a:lnTo>
                    <a:pt x="10244" y="620"/>
                  </a:lnTo>
                  <a:lnTo>
                    <a:pt x="10250" y="585"/>
                  </a:lnTo>
                  <a:lnTo>
                    <a:pt x="10254" y="549"/>
                  </a:lnTo>
                  <a:lnTo>
                    <a:pt x="10255" y="512"/>
                  </a:lnTo>
                  <a:lnTo>
                    <a:pt x="10254" y="475"/>
                  </a:lnTo>
                  <a:lnTo>
                    <a:pt x="10250" y="439"/>
                  </a:lnTo>
                  <a:lnTo>
                    <a:pt x="10244" y="404"/>
                  </a:lnTo>
                  <a:lnTo>
                    <a:pt x="10235" y="370"/>
                  </a:lnTo>
                  <a:lnTo>
                    <a:pt x="10224" y="339"/>
                  </a:lnTo>
                  <a:lnTo>
                    <a:pt x="10210" y="309"/>
                  </a:lnTo>
                  <a:lnTo>
                    <a:pt x="10193" y="282"/>
                  </a:lnTo>
                  <a:lnTo>
                    <a:pt x="10174" y="257"/>
                  </a:lnTo>
                  <a:lnTo>
                    <a:pt x="10153" y="234"/>
                  </a:lnTo>
                  <a:lnTo>
                    <a:pt x="10129" y="213"/>
                  </a:lnTo>
                  <a:lnTo>
                    <a:pt x="10103" y="195"/>
                  </a:lnTo>
                  <a:lnTo>
                    <a:pt x="10075" y="180"/>
                  </a:lnTo>
                  <a:lnTo>
                    <a:pt x="10044" y="168"/>
                  </a:lnTo>
                  <a:lnTo>
                    <a:pt x="10012" y="160"/>
                  </a:lnTo>
                  <a:lnTo>
                    <a:pt x="9976" y="155"/>
                  </a:lnTo>
                  <a:lnTo>
                    <a:pt x="9938" y="152"/>
                  </a:lnTo>
                  <a:lnTo>
                    <a:pt x="9714" y="152"/>
                  </a:lnTo>
                  <a:lnTo>
                    <a:pt x="9714" y="874"/>
                  </a:lnTo>
                  <a:lnTo>
                    <a:pt x="9937" y="874"/>
                  </a:lnTo>
                  <a:close/>
                  <a:moveTo>
                    <a:pt x="9554" y="0"/>
                  </a:moveTo>
                  <a:lnTo>
                    <a:pt x="9942" y="0"/>
                  </a:lnTo>
                  <a:lnTo>
                    <a:pt x="9997" y="3"/>
                  </a:lnTo>
                  <a:lnTo>
                    <a:pt x="10024" y="5"/>
                  </a:lnTo>
                  <a:lnTo>
                    <a:pt x="10049" y="9"/>
                  </a:lnTo>
                  <a:lnTo>
                    <a:pt x="10097" y="21"/>
                  </a:lnTo>
                  <a:lnTo>
                    <a:pt x="10144" y="36"/>
                  </a:lnTo>
                  <a:lnTo>
                    <a:pt x="10186" y="55"/>
                  </a:lnTo>
                  <a:lnTo>
                    <a:pt x="10225" y="79"/>
                  </a:lnTo>
                  <a:lnTo>
                    <a:pt x="10243" y="92"/>
                  </a:lnTo>
                  <a:lnTo>
                    <a:pt x="10261" y="107"/>
                  </a:lnTo>
                  <a:lnTo>
                    <a:pt x="10278" y="122"/>
                  </a:lnTo>
                  <a:lnTo>
                    <a:pt x="10295" y="139"/>
                  </a:lnTo>
                  <a:lnTo>
                    <a:pt x="10309" y="156"/>
                  </a:lnTo>
                  <a:lnTo>
                    <a:pt x="10324" y="174"/>
                  </a:lnTo>
                  <a:lnTo>
                    <a:pt x="10337" y="193"/>
                  </a:lnTo>
                  <a:lnTo>
                    <a:pt x="10349" y="213"/>
                  </a:lnTo>
                  <a:lnTo>
                    <a:pt x="10361" y="234"/>
                  </a:lnTo>
                  <a:lnTo>
                    <a:pt x="10372" y="255"/>
                  </a:lnTo>
                  <a:lnTo>
                    <a:pt x="10381" y="278"/>
                  </a:lnTo>
                  <a:lnTo>
                    <a:pt x="10390" y="301"/>
                  </a:lnTo>
                  <a:lnTo>
                    <a:pt x="10397" y="325"/>
                  </a:lnTo>
                  <a:lnTo>
                    <a:pt x="10404" y="350"/>
                  </a:lnTo>
                  <a:lnTo>
                    <a:pt x="10415" y="403"/>
                  </a:lnTo>
                  <a:lnTo>
                    <a:pt x="10421" y="458"/>
                  </a:lnTo>
                  <a:lnTo>
                    <a:pt x="10423" y="515"/>
                  </a:lnTo>
                  <a:lnTo>
                    <a:pt x="10421" y="573"/>
                  </a:lnTo>
                  <a:lnTo>
                    <a:pt x="10414" y="628"/>
                  </a:lnTo>
                  <a:lnTo>
                    <a:pt x="10409" y="653"/>
                  </a:lnTo>
                  <a:lnTo>
                    <a:pt x="10404" y="680"/>
                  </a:lnTo>
                  <a:lnTo>
                    <a:pt x="10388" y="728"/>
                  </a:lnTo>
                  <a:lnTo>
                    <a:pt x="10370" y="773"/>
                  </a:lnTo>
                  <a:lnTo>
                    <a:pt x="10348" y="815"/>
                  </a:lnTo>
                  <a:lnTo>
                    <a:pt x="10321" y="853"/>
                  </a:lnTo>
                  <a:lnTo>
                    <a:pt x="10291" y="889"/>
                  </a:lnTo>
                  <a:lnTo>
                    <a:pt x="10258" y="921"/>
                  </a:lnTo>
                  <a:lnTo>
                    <a:pt x="10220" y="948"/>
                  </a:lnTo>
                  <a:lnTo>
                    <a:pt x="10181" y="972"/>
                  </a:lnTo>
                  <a:lnTo>
                    <a:pt x="10136" y="991"/>
                  </a:lnTo>
                  <a:lnTo>
                    <a:pt x="10090" y="1007"/>
                  </a:lnTo>
                  <a:lnTo>
                    <a:pt x="10064" y="1013"/>
                  </a:lnTo>
                  <a:lnTo>
                    <a:pt x="10039" y="1018"/>
                  </a:lnTo>
                  <a:lnTo>
                    <a:pt x="10013" y="1022"/>
                  </a:lnTo>
                  <a:lnTo>
                    <a:pt x="9986" y="1025"/>
                  </a:lnTo>
                  <a:lnTo>
                    <a:pt x="9930" y="1027"/>
                  </a:lnTo>
                  <a:lnTo>
                    <a:pt x="9554" y="1027"/>
                  </a:lnTo>
                  <a:lnTo>
                    <a:pt x="9554" y="513"/>
                  </a:lnTo>
                  <a:lnTo>
                    <a:pt x="9554" y="0"/>
                  </a:lnTo>
                  <a:close/>
                  <a:moveTo>
                    <a:pt x="10969" y="1027"/>
                  </a:moveTo>
                  <a:lnTo>
                    <a:pt x="10810" y="1027"/>
                  </a:lnTo>
                  <a:lnTo>
                    <a:pt x="10810" y="513"/>
                  </a:lnTo>
                  <a:lnTo>
                    <a:pt x="10810" y="0"/>
                  </a:lnTo>
                  <a:lnTo>
                    <a:pt x="10969" y="0"/>
                  </a:lnTo>
                  <a:lnTo>
                    <a:pt x="10969" y="513"/>
                  </a:lnTo>
                  <a:lnTo>
                    <a:pt x="10969" y="102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48704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79425" y="476671"/>
            <a:ext cx="11233150" cy="5616153"/>
          </a:xfrm>
          <a:prstGeom prst="rect">
            <a:avLst/>
          </a:prstGeom>
          <a:solidFill>
            <a:srgbClr val="BBE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9" name="Freeform 6"/>
          <p:cNvSpPr>
            <a:spLocks noChangeAspect="1" noEditPoints="1"/>
          </p:cNvSpPr>
          <p:nvPr userDrawn="1"/>
        </p:nvSpPr>
        <p:spPr bwMode="auto">
          <a:xfrm>
            <a:off x="3756364" y="1203425"/>
            <a:ext cx="4679272" cy="4162226"/>
          </a:xfrm>
          <a:custGeom>
            <a:avLst/>
            <a:gdLst>
              <a:gd name="T0" fmla="*/ 2881 w 5067"/>
              <a:gd name="T1" fmla="*/ 1020 h 4509"/>
              <a:gd name="T2" fmla="*/ 3132 w 5067"/>
              <a:gd name="T3" fmla="*/ 949 h 4509"/>
              <a:gd name="T4" fmla="*/ 3297 w 5067"/>
              <a:gd name="T5" fmla="*/ 1130 h 4509"/>
              <a:gd name="T6" fmla="*/ 3244 w 5067"/>
              <a:gd name="T7" fmla="*/ 1409 h 4509"/>
              <a:gd name="T8" fmla="*/ 2744 w 5067"/>
              <a:gd name="T9" fmla="*/ 1749 h 4509"/>
              <a:gd name="T10" fmla="*/ 3616 w 5067"/>
              <a:gd name="T11" fmla="*/ 4167 h 4509"/>
              <a:gd name="T12" fmla="*/ 3225 w 5067"/>
              <a:gd name="T13" fmla="*/ 3433 h 4509"/>
              <a:gd name="T14" fmla="*/ 3581 w 5067"/>
              <a:gd name="T15" fmla="*/ 3192 h 4509"/>
              <a:gd name="T16" fmla="*/ 3712 w 5067"/>
              <a:gd name="T17" fmla="*/ 2779 h 4509"/>
              <a:gd name="T18" fmla="*/ 3521 w 5067"/>
              <a:gd name="T19" fmla="*/ 2396 h 4509"/>
              <a:gd name="T20" fmla="*/ 3208 w 5067"/>
              <a:gd name="T21" fmla="*/ 2253 h 4509"/>
              <a:gd name="T22" fmla="*/ 2886 w 5067"/>
              <a:gd name="T23" fmla="*/ 2305 h 4509"/>
              <a:gd name="T24" fmla="*/ 2578 w 5067"/>
              <a:gd name="T25" fmla="*/ 2172 h 4509"/>
              <a:gd name="T26" fmla="*/ 3332 w 5067"/>
              <a:gd name="T27" fmla="*/ 1782 h 4509"/>
              <a:gd name="T28" fmla="*/ 3630 w 5067"/>
              <a:gd name="T29" fmla="*/ 1285 h 4509"/>
              <a:gd name="T30" fmla="*/ 3543 w 5067"/>
              <a:gd name="T31" fmla="*/ 874 h 4509"/>
              <a:gd name="T32" fmla="*/ 3244 w 5067"/>
              <a:gd name="T33" fmla="*/ 639 h 4509"/>
              <a:gd name="T34" fmla="*/ 2883 w 5067"/>
              <a:gd name="T35" fmla="*/ 637 h 4509"/>
              <a:gd name="T36" fmla="*/ 2572 w 5067"/>
              <a:gd name="T37" fmla="*/ 887 h 4509"/>
              <a:gd name="T38" fmla="*/ 2351 w 5067"/>
              <a:gd name="T39" fmla="*/ 1618 h 4509"/>
              <a:gd name="T40" fmla="*/ 1661 w 5067"/>
              <a:gd name="T41" fmla="*/ 1948 h 4509"/>
              <a:gd name="T42" fmla="*/ 935 w 5067"/>
              <a:gd name="T43" fmla="*/ 1705 h 4509"/>
              <a:gd name="T44" fmla="*/ 1296 w 5067"/>
              <a:gd name="T45" fmla="*/ 1056 h 4509"/>
              <a:gd name="T46" fmla="*/ 1894 w 5067"/>
              <a:gd name="T47" fmla="*/ 555 h 4509"/>
              <a:gd name="T48" fmla="*/ 2514 w 5067"/>
              <a:gd name="T49" fmla="*/ 349 h 4509"/>
              <a:gd name="T50" fmla="*/ 3234 w 5067"/>
              <a:gd name="T51" fmla="*/ 386 h 4509"/>
              <a:gd name="T52" fmla="*/ 3852 w 5067"/>
              <a:gd name="T53" fmla="*/ 666 h 4509"/>
              <a:gd name="T54" fmla="*/ 4323 w 5067"/>
              <a:gd name="T55" fmla="*/ 1123 h 4509"/>
              <a:gd name="T56" fmla="*/ 4653 w 5067"/>
              <a:gd name="T57" fmla="*/ 1793 h 4509"/>
              <a:gd name="T58" fmla="*/ 4724 w 5067"/>
              <a:gd name="T59" fmla="*/ 2613 h 4509"/>
              <a:gd name="T60" fmla="*/ 4540 w 5067"/>
              <a:gd name="T61" fmla="*/ 3280 h 4509"/>
              <a:gd name="T62" fmla="*/ 4157 w 5067"/>
              <a:gd name="T63" fmla="*/ 3843 h 4509"/>
              <a:gd name="T64" fmla="*/ 2732 w 5067"/>
              <a:gd name="T65" fmla="*/ 2940 h 4509"/>
              <a:gd name="T66" fmla="*/ 3065 w 5067"/>
              <a:gd name="T67" fmla="*/ 2588 h 4509"/>
              <a:gd name="T68" fmla="*/ 3307 w 5067"/>
              <a:gd name="T69" fmla="*/ 2646 h 4509"/>
              <a:gd name="T70" fmla="*/ 3373 w 5067"/>
              <a:gd name="T71" fmla="*/ 2883 h 4509"/>
              <a:gd name="T72" fmla="*/ 3196 w 5067"/>
              <a:gd name="T73" fmla="*/ 3091 h 4509"/>
              <a:gd name="T74" fmla="*/ 5067 w 5067"/>
              <a:gd name="T75" fmla="*/ 2371 h 4509"/>
              <a:gd name="T76" fmla="*/ 4942 w 5067"/>
              <a:gd name="T77" fmla="*/ 1613 h 4509"/>
              <a:gd name="T78" fmla="*/ 4631 w 5067"/>
              <a:gd name="T79" fmla="*/ 988 h 4509"/>
              <a:gd name="T80" fmla="*/ 4142 w 5067"/>
              <a:gd name="T81" fmla="*/ 471 h 4509"/>
              <a:gd name="T82" fmla="*/ 3452 w 5067"/>
              <a:gd name="T83" fmla="*/ 106 h 4509"/>
              <a:gd name="T84" fmla="*/ 2758 w 5067"/>
              <a:gd name="T85" fmla="*/ 1 h 4509"/>
              <a:gd name="T86" fmla="*/ 2158 w 5067"/>
              <a:gd name="T87" fmla="*/ 91 h 4509"/>
              <a:gd name="T88" fmla="*/ 1404 w 5067"/>
              <a:gd name="T89" fmla="*/ 482 h 4509"/>
              <a:gd name="T90" fmla="*/ 813 w 5067"/>
              <a:gd name="T91" fmla="*/ 1168 h 4509"/>
              <a:gd name="T92" fmla="*/ 381 w 5067"/>
              <a:gd name="T93" fmla="*/ 1224 h 4509"/>
              <a:gd name="T94" fmla="*/ 325 w 5067"/>
              <a:gd name="T95" fmla="*/ 1650 h 4509"/>
              <a:gd name="T96" fmla="*/ 490 w 5067"/>
              <a:gd name="T97" fmla="*/ 2392 h 4509"/>
              <a:gd name="T98" fmla="*/ 622 w 5067"/>
              <a:gd name="T99" fmla="*/ 3181 h 4509"/>
              <a:gd name="T100" fmla="*/ 989 w 5067"/>
              <a:gd name="T101" fmla="*/ 3869 h 4509"/>
              <a:gd name="T102" fmla="*/ 1503 w 5067"/>
              <a:gd name="T103" fmla="*/ 3941 h 4509"/>
              <a:gd name="T104" fmla="*/ 1086 w 5067"/>
              <a:gd name="T105" fmla="*/ 3417 h 4509"/>
              <a:gd name="T106" fmla="*/ 842 w 5067"/>
              <a:gd name="T107" fmla="*/ 2689 h 4509"/>
              <a:gd name="T108" fmla="*/ 850 w 5067"/>
              <a:gd name="T109" fmla="*/ 2033 h 4509"/>
              <a:gd name="T110" fmla="*/ 1512 w 5067"/>
              <a:gd name="T111" fmla="*/ 2259 h 4509"/>
              <a:gd name="T112" fmla="*/ 2224 w 5067"/>
              <a:gd name="T113" fmla="*/ 2262 h 4509"/>
              <a:gd name="T114" fmla="*/ 3255 w 5067"/>
              <a:gd name="T115" fmla="*/ 4290 h 4509"/>
              <a:gd name="T116" fmla="*/ 3505 w 5067"/>
              <a:gd name="T117" fmla="*/ 4478 h 4509"/>
              <a:gd name="T118" fmla="*/ 3902 w 5067"/>
              <a:gd name="T119" fmla="*/ 4457 h 4509"/>
              <a:gd name="T120" fmla="*/ 4443 w 5067"/>
              <a:gd name="T121" fmla="*/ 4020 h 4509"/>
              <a:gd name="T122" fmla="*/ 4867 w 5067"/>
              <a:gd name="T123" fmla="*/ 3355 h 4509"/>
              <a:gd name="T124" fmla="*/ 5061 w 5067"/>
              <a:gd name="T125" fmla="*/ 2539 h 4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067" h="4509">
                <a:moveTo>
                  <a:pt x="2652" y="1790"/>
                </a:moveTo>
                <a:lnTo>
                  <a:pt x="2675" y="1682"/>
                </a:lnTo>
                <a:lnTo>
                  <a:pt x="2698" y="1574"/>
                </a:lnTo>
                <a:lnTo>
                  <a:pt x="2722" y="1468"/>
                </a:lnTo>
                <a:lnTo>
                  <a:pt x="2735" y="1417"/>
                </a:lnTo>
                <a:lnTo>
                  <a:pt x="2748" y="1369"/>
                </a:lnTo>
                <a:lnTo>
                  <a:pt x="2759" y="1321"/>
                </a:lnTo>
                <a:lnTo>
                  <a:pt x="2772" y="1277"/>
                </a:lnTo>
                <a:lnTo>
                  <a:pt x="2783" y="1235"/>
                </a:lnTo>
                <a:lnTo>
                  <a:pt x="2795" y="1197"/>
                </a:lnTo>
                <a:lnTo>
                  <a:pt x="2806" y="1162"/>
                </a:lnTo>
                <a:lnTo>
                  <a:pt x="2817" y="1131"/>
                </a:lnTo>
                <a:lnTo>
                  <a:pt x="2828" y="1106"/>
                </a:lnTo>
                <a:lnTo>
                  <a:pt x="2838" y="1084"/>
                </a:lnTo>
                <a:lnTo>
                  <a:pt x="2839" y="1084"/>
                </a:lnTo>
                <a:lnTo>
                  <a:pt x="2846" y="1070"/>
                </a:lnTo>
                <a:lnTo>
                  <a:pt x="2854" y="1056"/>
                </a:lnTo>
                <a:lnTo>
                  <a:pt x="2863" y="1044"/>
                </a:lnTo>
                <a:lnTo>
                  <a:pt x="2872" y="1031"/>
                </a:lnTo>
                <a:lnTo>
                  <a:pt x="2881" y="1020"/>
                </a:lnTo>
                <a:lnTo>
                  <a:pt x="2892" y="1009"/>
                </a:lnTo>
                <a:lnTo>
                  <a:pt x="2902" y="1000"/>
                </a:lnTo>
                <a:lnTo>
                  <a:pt x="2913" y="991"/>
                </a:lnTo>
                <a:lnTo>
                  <a:pt x="2924" y="982"/>
                </a:lnTo>
                <a:lnTo>
                  <a:pt x="2936" y="974"/>
                </a:lnTo>
                <a:lnTo>
                  <a:pt x="2947" y="967"/>
                </a:lnTo>
                <a:lnTo>
                  <a:pt x="2959" y="961"/>
                </a:lnTo>
                <a:lnTo>
                  <a:pt x="2971" y="955"/>
                </a:lnTo>
                <a:lnTo>
                  <a:pt x="2984" y="950"/>
                </a:lnTo>
                <a:lnTo>
                  <a:pt x="2998" y="946"/>
                </a:lnTo>
                <a:lnTo>
                  <a:pt x="3012" y="944"/>
                </a:lnTo>
                <a:lnTo>
                  <a:pt x="3023" y="941"/>
                </a:lnTo>
                <a:lnTo>
                  <a:pt x="3035" y="939"/>
                </a:lnTo>
                <a:lnTo>
                  <a:pt x="3047" y="939"/>
                </a:lnTo>
                <a:lnTo>
                  <a:pt x="3059" y="938"/>
                </a:lnTo>
                <a:lnTo>
                  <a:pt x="3080" y="939"/>
                </a:lnTo>
                <a:lnTo>
                  <a:pt x="3101" y="942"/>
                </a:lnTo>
                <a:lnTo>
                  <a:pt x="3111" y="944"/>
                </a:lnTo>
                <a:lnTo>
                  <a:pt x="3121" y="946"/>
                </a:lnTo>
                <a:lnTo>
                  <a:pt x="3132" y="949"/>
                </a:lnTo>
                <a:lnTo>
                  <a:pt x="3142" y="953"/>
                </a:lnTo>
                <a:lnTo>
                  <a:pt x="3151" y="956"/>
                </a:lnTo>
                <a:lnTo>
                  <a:pt x="3162" y="961"/>
                </a:lnTo>
                <a:lnTo>
                  <a:pt x="3171" y="965"/>
                </a:lnTo>
                <a:lnTo>
                  <a:pt x="3180" y="970"/>
                </a:lnTo>
                <a:lnTo>
                  <a:pt x="3199" y="982"/>
                </a:lnTo>
                <a:lnTo>
                  <a:pt x="3215" y="994"/>
                </a:lnTo>
                <a:lnTo>
                  <a:pt x="3225" y="1002"/>
                </a:lnTo>
                <a:lnTo>
                  <a:pt x="3235" y="1013"/>
                </a:lnTo>
                <a:lnTo>
                  <a:pt x="3245" y="1022"/>
                </a:lnTo>
                <a:lnTo>
                  <a:pt x="3253" y="1033"/>
                </a:lnTo>
                <a:lnTo>
                  <a:pt x="3261" y="1044"/>
                </a:lnTo>
                <a:lnTo>
                  <a:pt x="3264" y="1050"/>
                </a:lnTo>
                <a:lnTo>
                  <a:pt x="3268" y="1055"/>
                </a:lnTo>
                <a:lnTo>
                  <a:pt x="3273" y="1067"/>
                </a:lnTo>
                <a:lnTo>
                  <a:pt x="3279" y="1080"/>
                </a:lnTo>
                <a:lnTo>
                  <a:pt x="3285" y="1091"/>
                </a:lnTo>
                <a:lnTo>
                  <a:pt x="3290" y="1105"/>
                </a:lnTo>
                <a:lnTo>
                  <a:pt x="3293" y="1118"/>
                </a:lnTo>
                <a:lnTo>
                  <a:pt x="3297" y="1130"/>
                </a:lnTo>
                <a:lnTo>
                  <a:pt x="3299" y="1144"/>
                </a:lnTo>
                <a:lnTo>
                  <a:pt x="3301" y="1158"/>
                </a:lnTo>
                <a:lnTo>
                  <a:pt x="3303" y="1172"/>
                </a:lnTo>
                <a:lnTo>
                  <a:pt x="3305" y="1185"/>
                </a:lnTo>
                <a:lnTo>
                  <a:pt x="3305" y="1199"/>
                </a:lnTo>
                <a:lnTo>
                  <a:pt x="3305" y="1213"/>
                </a:lnTo>
                <a:lnTo>
                  <a:pt x="3303" y="1241"/>
                </a:lnTo>
                <a:lnTo>
                  <a:pt x="3301" y="1255"/>
                </a:lnTo>
                <a:lnTo>
                  <a:pt x="3299" y="1268"/>
                </a:lnTo>
                <a:lnTo>
                  <a:pt x="3297" y="1282"/>
                </a:lnTo>
                <a:lnTo>
                  <a:pt x="3293" y="1295"/>
                </a:lnTo>
                <a:lnTo>
                  <a:pt x="3290" y="1309"/>
                </a:lnTo>
                <a:lnTo>
                  <a:pt x="3286" y="1321"/>
                </a:lnTo>
                <a:lnTo>
                  <a:pt x="3282" y="1335"/>
                </a:lnTo>
                <a:lnTo>
                  <a:pt x="3277" y="1348"/>
                </a:lnTo>
                <a:lnTo>
                  <a:pt x="3271" y="1359"/>
                </a:lnTo>
                <a:lnTo>
                  <a:pt x="3265" y="1372"/>
                </a:lnTo>
                <a:lnTo>
                  <a:pt x="3259" y="1384"/>
                </a:lnTo>
                <a:lnTo>
                  <a:pt x="3252" y="1395"/>
                </a:lnTo>
                <a:lnTo>
                  <a:pt x="3244" y="1409"/>
                </a:lnTo>
                <a:lnTo>
                  <a:pt x="3233" y="1422"/>
                </a:lnTo>
                <a:lnTo>
                  <a:pt x="3222" y="1435"/>
                </a:lnTo>
                <a:lnTo>
                  <a:pt x="3210" y="1449"/>
                </a:lnTo>
                <a:lnTo>
                  <a:pt x="3197" y="1463"/>
                </a:lnTo>
                <a:lnTo>
                  <a:pt x="3184" y="1476"/>
                </a:lnTo>
                <a:lnTo>
                  <a:pt x="3170" y="1490"/>
                </a:lnTo>
                <a:lnTo>
                  <a:pt x="3155" y="1503"/>
                </a:lnTo>
                <a:lnTo>
                  <a:pt x="3121" y="1530"/>
                </a:lnTo>
                <a:lnTo>
                  <a:pt x="3104" y="1543"/>
                </a:lnTo>
                <a:lnTo>
                  <a:pt x="3087" y="1556"/>
                </a:lnTo>
                <a:lnTo>
                  <a:pt x="3049" y="1582"/>
                </a:lnTo>
                <a:lnTo>
                  <a:pt x="3009" y="1608"/>
                </a:lnTo>
                <a:lnTo>
                  <a:pt x="2989" y="1621"/>
                </a:lnTo>
                <a:lnTo>
                  <a:pt x="2968" y="1633"/>
                </a:lnTo>
                <a:lnTo>
                  <a:pt x="2925" y="1658"/>
                </a:lnTo>
                <a:lnTo>
                  <a:pt x="2880" y="1682"/>
                </a:lnTo>
                <a:lnTo>
                  <a:pt x="2835" y="1705"/>
                </a:lnTo>
                <a:lnTo>
                  <a:pt x="2813" y="1717"/>
                </a:lnTo>
                <a:lnTo>
                  <a:pt x="2790" y="1727"/>
                </a:lnTo>
                <a:lnTo>
                  <a:pt x="2744" y="1749"/>
                </a:lnTo>
                <a:lnTo>
                  <a:pt x="2721" y="1759"/>
                </a:lnTo>
                <a:lnTo>
                  <a:pt x="2698" y="1770"/>
                </a:lnTo>
                <a:lnTo>
                  <a:pt x="2652" y="1790"/>
                </a:lnTo>
                <a:close/>
                <a:moveTo>
                  <a:pt x="3776" y="4151"/>
                </a:moveTo>
                <a:lnTo>
                  <a:pt x="3768" y="4157"/>
                </a:lnTo>
                <a:lnTo>
                  <a:pt x="3760" y="4160"/>
                </a:lnTo>
                <a:lnTo>
                  <a:pt x="3751" y="4165"/>
                </a:lnTo>
                <a:lnTo>
                  <a:pt x="3742" y="4168"/>
                </a:lnTo>
                <a:lnTo>
                  <a:pt x="3734" y="4171"/>
                </a:lnTo>
                <a:lnTo>
                  <a:pt x="3724" y="4174"/>
                </a:lnTo>
                <a:lnTo>
                  <a:pt x="3706" y="4177"/>
                </a:lnTo>
                <a:lnTo>
                  <a:pt x="3687" y="4179"/>
                </a:lnTo>
                <a:lnTo>
                  <a:pt x="3679" y="4179"/>
                </a:lnTo>
                <a:lnTo>
                  <a:pt x="3670" y="4179"/>
                </a:lnTo>
                <a:lnTo>
                  <a:pt x="3661" y="4177"/>
                </a:lnTo>
                <a:lnTo>
                  <a:pt x="3652" y="4176"/>
                </a:lnTo>
                <a:lnTo>
                  <a:pt x="3642" y="4175"/>
                </a:lnTo>
                <a:lnTo>
                  <a:pt x="3633" y="4173"/>
                </a:lnTo>
                <a:lnTo>
                  <a:pt x="3624" y="4171"/>
                </a:lnTo>
                <a:lnTo>
                  <a:pt x="3616" y="4167"/>
                </a:lnTo>
                <a:lnTo>
                  <a:pt x="3607" y="4164"/>
                </a:lnTo>
                <a:lnTo>
                  <a:pt x="3599" y="4160"/>
                </a:lnTo>
                <a:lnTo>
                  <a:pt x="3591" y="4156"/>
                </a:lnTo>
                <a:lnTo>
                  <a:pt x="3581" y="4151"/>
                </a:lnTo>
                <a:lnTo>
                  <a:pt x="3573" y="4146"/>
                </a:lnTo>
                <a:lnTo>
                  <a:pt x="3566" y="4141"/>
                </a:lnTo>
                <a:lnTo>
                  <a:pt x="3558" y="4135"/>
                </a:lnTo>
                <a:lnTo>
                  <a:pt x="3550" y="4128"/>
                </a:lnTo>
                <a:lnTo>
                  <a:pt x="3543" y="4121"/>
                </a:lnTo>
                <a:lnTo>
                  <a:pt x="3536" y="4114"/>
                </a:lnTo>
                <a:lnTo>
                  <a:pt x="3529" y="4107"/>
                </a:lnTo>
                <a:lnTo>
                  <a:pt x="3524" y="4099"/>
                </a:lnTo>
                <a:lnTo>
                  <a:pt x="3517" y="4091"/>
                </a:lnTo>
                <a:lnTo>
                  <a:pt x="3511" y="4082"/>
                </a:lnTo>
                <a:lnTo>
                  <a:pt x="3107" y="3467"/>
                </a:lnTo>
                <a:lnTo>
                  <a:pt x="3132" y="3460"/>
                </a:lnTo>
                <a:lnTo>
                  <a:pt x="3156" y="3454"/>
                </a:lnTo>
                <a:lnTo>
                  <a:pt x="3179" y="3447"/>
                </a:lnTo>
                <a:lnTo>
                  <a:pt x="3202" y="3440"/>
                </a:lnTo>
                <a:lnTo>
                  <a:pt x="3225" y="3433"/>
                </a:lnTo>
                <a:lnTo>
                  <a:pt x="3248" y="3425"/>
                </a:lnTo>
                <a:lnTo>
                  <a:pt x="3270" y="3417"/>
                </a:lnTo>
                <a:lnTo>
                  <a:pt x="3292" y="3408"/>
                </a:lnTo>
                <a:lnTo>
                  <a:pt x="3314" y="3399"/>
                </a:lnTo>
                <a:lnTo>
                  <a:pt x="3335" y="3389"/>
                </a:lnTo>
                <a:lnTo>
                  <a:pt x="3354" y="3380"/>
                </a:lnTo>
                <a:lnTo>
                  <a:pt x="3375" y="3370"/>
                </a:lnTo>
                <a:lnTo>
                  <a:pt x="3393" y="3359"/>
                </a:lnTo>
                <a:lnTo>
                  <a:pt x="3412" y="3348"/>
                </a:lnTo>
                <a:lnTo>
                  <a:pt x="3430" y="3336"/>
                </a:lnTo>
                <a:lnTo>
                  <a:pt x="3448" y="3324"/>
                </a:lnTo>
                <a:lnTo>
                  <a:pt x="3468" y="3308"/>
                </a:lnTo>
                <a:lnTo>
                  <a:pt x="3489" y="3290"/>
                </a:lnTo>
                <a:lnTo>
                  <a:pt x="3509" y="3273"/>
                </a:lnTo>
                <a:lnTo>
                  <a:pt x="3519" y="3264"/>
                </a:lnTo>
                <a:lnTo>
                  <a:pt x="3528" y="3253"/>
                </a:lnTo>
                <a:lnTo>
                  <a:pt x="3538" y="3244"/>
                </a:lnTo>
                <a:lnTo>
                  <a:pt x="3547" y="3234"/>
                </a:lnTo>
                <a:lnTo>
                  <a:pt x="3564" y="3213"/>
                </a:lnTo>
                <a:lnTo>
                  <a:pt x="3581" y="3192"/>
                </a:lnTo>
                <a:lnTo>
                  <a:pt x="3598" y="3171"/>
                </a:lnTo>
                <a:lnTo>
                  <a:pt x="3613" y="3147"/>
                </a:lnTo>
                <a:lnTo>
                  <a:pt x="3626" y="3124"/>
                </a:lnTo>
                <a:lnTo>
                  <a:pt x="3640" y="3100"/>
                </a:lnTo>
                <a:lnTo>
                  <a:pt x="3652" y="3075"/>
                </a:lnTo>
                <a:lnTo>
                  <a:pt x="3663" y="3050"/>
                </a:lnTo>
                <a:lnTo>
                  <a:pt x="3674" y="3024"/>
                </a:lnTo>
                <a:lnTo>
                  <a:pt x="3683" y="2999"/>
                </a:lnTo>
                <a:lnTo>
                  <a:pt x="3691" y="2972"/>
                </a:lnTo>
                <a:lnTo>
                  <a:pt x="3698" y="2945"/>
                </a:lnTo>
                <a:lnTo>
                  <a:pt x="3700" y="2932"/>
                </a:lnTo>
                <a:lnTo>
                  <a:pt x="3704" y="2918"/>
                </a:lnTo>
                <a:lnTo>
                  <a:pt x="3707" y="2891"/>
                </a:lnTo>
                <a:lnTo>
                  <a:pt x="3711" y="2863"/>
                </a:lnTo>
                <a:lnTo>
                  <a:pt x="3712" y="2849"/>
                </a:lnTo>
                <a:lnTo>
                  <a:pt x="3713" y="2835"/>
                </a:lnTo>
                <a:lnTo>
                  <a:pt x="3713" y="2821"/>
                </a:lnTo>
                <a:lnTo>
                  <a:pt x="3713" y="2808"/>
                </a:lnTo>
                <a:lnTo>
                  <a:pt x="3713" y="2793"/>
                </a:lnTo>
                <a:lnTo>
                  <a:pt x="3712" y="2779"/>
                </a:lnTo>
                <a:lnTo>
                  <a:pt x="3709" y="2751"/>
                </a:lnTo>
                <a:lnTo>
                  <a:pt x="3707" y="2737"/>
                </a:lnTo>
                <a:lnTo>
                  <a:pt x="3705" y="2722"/>
                </a:lnTo>
                <a:lnTo>
                  <a:pt x="3702" y="2709"/>
                </a:lnTo>
                <a:lnTo>
                  <a:pt x="3700" y="2695"/>
                </a:lnTo>
                <a:lnTo>
                  <a:pt x="3692" y="2667"/>
                </a:lnTo>
                <a:lnTo>
                  <a:pt x="3684" y="2639"/>
                </a:lnTo>
                <a:lnTo>
                  <a:pt x="3674" y="2612"/>
                </a:lnTo>
                <a:lnTo>
                  <a:pt x="3662" y="2584"/>
                </a:lnTo>
                <a:lnTo>
                  <a:pt x="3648" y="2556"/>
                </a:lnTo>
                <a:lnTo>
                  <a:pt x="3633" y="2529"/>
                </a:lnTo>
                <a:lnTo>
                  <a:pt x="3616" y="2502"/>
                </a:lnTo>
                <a:lnTo>
                  <a:pt x="3607" y="2490"/>
                </a:lnTo>
                <a:lnTo>
                  <a:pt x="3596" y="2477"/>
                </a:lnTo>
                <a:lnTo>
                  <a:pt x="3587" y="2464"/>
                </a:lnTo>
                <a:lnTo>
                  <a:pt x="3577" y="2453"/>
                </a:lnTo>
                <a:lnTo>
                  <a:pt x="3566" y="2441"/>
                </a:lnTo>
                <a:lnTo>
                  <a:pt x="3555" y="2430"/>
                </a:lnTo>
                <a:lnTo>
                  <a:pt x="3533" y="2407"/>
                </a:lnTo>
                <a:lnTo>
                  <a:pt x="3521" y="2396"/>
                </a:lnTo>
                <a:lnTo>
                  <a:pt x="3509" y="2386"/>
                </a:lnTo>
                <a:lnTo>
                  <a:pt x="3496" y="2376"/>
                </a:lnTo>
                <a:lnTo>
                  <a:pt x="3485" y="2366"/>
                </a:lnTo>
                <a:lnTo>
                  <a:pt x="3471" y="2357"/>
                </a:lnTo>
                <a:lnTo>
                  <a:pt x="3458" y="2348"/>
                </a:lnTo>
                <a:lnTo>
                  <a:pt x="3431" y="2331"/>
                </a:lnTo>
                <a:lnTo>
                  <a:pt x="3404" y="2316"/>
                </a:lnTo>
                <a:lnTo>
                  <a:pt x="3375" y="2302"/>
                </a:lnTo>
                <a:lnTo>
                  <a:pt x="3360" y="2295"/>
                </a:lnTo>
                <a:lnTo>
                  <a:pt x="3346" y="2289"/>
                </a:lnTo>
                <a:lnTo>
                  <a:pt x="3331" y="2283"/>
                </a:lnTo>
                <a:lnTo>
                  <a:pt x="3316" y="2278"/>
                </a:lnTo>
                <a:lnTo>
                  <a:pt x="3301" y="2273"/>
                </a:lnTo>
                <a:lnTo>
                  <a:pt x="3285" y="2268"/>
                </a:lnTo>
                <a:lnTo>
                  <a:pt x="3270" y="2265"/>
                </a:lnTo>
                <a:lnTo>
                  <a:pt x="3255" y="2262"/>
                </a:lnTo>
                <a:lnTo>
                  <a:pt x="3239" y="2258"/>
                </a:lnTo>
                <a:lnTo>
                  <a:pt x="3231" y="2257"/>
                </a:lnTo>
                <a:lnTo>
                  <a:pt x="3223" y="2256"/>
                </a:lnTo>
                <a:lnTo>
                  <a:pt x="3208" y="2253"/>
                </a:lnTo>
                <a:lnTo>
                  <a:pt x="3192" y="2251"/>
                </a:lnTo>
                <a:lnTo>
                  <a:pt x="3175" y="2250"/>
                </a:lnTo>
                <a:lnTo>
                  <a:pt x="3159" y="2249"/>
                </a:lnTo>
                <a:lnTo>
                  <a:pt x="3144" y="2248"/>
                </a:lnTo>
                <a:lnTo>
                  <a:pt x="3128" y="2248"/>
                </a:lnTo>
                <a:lnTo>
                  <a:pt x="3112" y="2249"/>
                </a:lnTo>
                <a:lnTo>
                  <a:pt x="3097" y="2249"/>
                </a:lnTo>
                <a:lnTo>
                  <a:pt x="3081" y="2250"/>
                </a:lnTo>
                <a:lnTo>
                  <a:pt x="3066" y="2252"/>
                </a:lnTo>
                <a:lnTo>
                  <a:pt x="3050" y="2255"/>
                </a:lnTo>
                <a:lnTo>
                  <a:pt x="3035" y="2257"/>
                </a:lnTo>
                <a:lnTo>
                  <a:pt x="3020" y="2259"/>
                </a:lnTo>
                <a:lnTo>
                  <a:pt x="3004" y="2263"/>
                </a:lnTo>
                <a:lnTo>
                  <a:pt x="2989" y="2267"/>
                </a:lnTo>
                <a:lnTo>
                  <a:pt x="2974" y="2271"/>
                </a:lnTo>
                <a:lnTo>
                  <a:pt x="2959" y="2275"/>
                </a:lnTo>
                <a:lnTo>
                  <a:pt x="2944" y="2281"/>
                </a:lnTo>
                <a:lnTo>
                  <a:pt x="2915" y="2293"/>
                </a:lnTo>
                <a:lnTo>
                  <a:pt x="2900" y="2298"/>
                </a:lnTo>
                <a:lnTo>
                  <a:pt x="2886" y="2305"/>
                </a:lnTo>
                <a:lnTo>
                  <a:pt x="2871" y="2312"/>
                </a:lnTo>
                <a:lnTo>
                  <a:pt x="2857" y="2320"/>
                </a:lnTo>
                <a:lnTo>
                  <a:pt x="2843" y="2328"/>
                </a:lnTo>
                <a:lnTo>
                  <a:pt x="2830" y="2336"/>
                </a:lnTo>
                <a:lnTo>
                  <a:pt x="2802" y="2354"/>
                </a:lnTo>
                <a:lnTo>
                  <a:pt x="2789" y="2364"/>
                </a:lnTo>
                <a:lnTo>
                  <a:pt x="2775" y="2373"/>
                </a:lnTo>
                <a:lnTo>
                  <a:pt x="2750" y="2395"/>
                </a:lnTo>
                <a:lnTo>
                  <a:pt x="2735" y="2408"/>
                </a:lnTo>
                <a:lnTo>
                  <a:pt x="2720" y="2423"/>
                </a:lnTo>
                <a:lnTo>
                  <a:pt x="2704" y="2439"/>
                </a:lnTo>
                <a:lnTo>
                  <a:pt x="2687" y="2457"/>
                </a:lnTo>
                <a:lnTo>
                  <a:pt x="2669" y="2477"/>
                </a:lnTo>
                <a:lnTo>
                  <a:pt x="2652" y="2498"/>
                </a:lnTo>
                <a:lnTo>
                  <a:pt x="2615" y="2543"/>
                </a:lnTo>
                <a:lnTo>
                  <a:pt x="2578" y="2591"/>
                </a:lnTo>
                <a:lnTo>
                  <a:pt x="2539" y="2643"/>
                </a:lnTo>
                <a:lnTo>
                  <a:pt x="2500" y="2697"/>
                </a:lnTo>
                <a:lnTo>
                  <a:pt x="2461" y="2753"/>
                </a:lnTo>
                <a:lnTo>
                  <a:pt x="2578" y="2172"/>
                </a:lnTo>
                <a:lnTo>
                  <a:pt x="2624" y="2156"/>
                </a:lnTo>
                <a:lnTo>
                  <a:pt x="2650" y="2145"/>
                </a:lnTo>
                <a:lnTo>
                  <a:pt x="2676" y="2136"/>
                </a:lnTo>
                <a:lnTo>
                  <a:pt x="2733" y="2113"/>
                </a:lnTo>
                <a:lnTo>
                  <a:pt x="2795" y="2088"/>
                </a:lnTo>
                <a:lnTo>
                  <a:pt x="2827" y="2074"/>
                </a:lnTo>
                <a:lnTo>
                  <a:pt x="2860" y="2059"/>
                </a:lnTo>
                <a:lnTo>
                  <a:pt x="2928" y="2028"/>
                </a:lnTo>
                <a:lnTo>
                  <a:pt x="2962" y="2010"/>
                </a:lnTo>
                <a:lnTo>
                  <a:pt x="2997" y="1993"/>
                </a:lnTo>
                <a:lnTo>
                  <a:pt x="3031" y="1975"/>
                </a:lnTo>
                <a:lnTo>
                  <a:pt x="3067" y="1956"/>
                </a:lnTo>
                <a:lnTo>
                  <a:pt x="3102" y="1937"/>
                </a:lnTo>
                <a:lnTo>
                  <a:pt x="3136" y="1916"/>
                </a:lnTo>
                <a:lnTo>
                  <a:pt x="3171" y="1895"/>
                </a:lnTo>
                <a:lnTo>
                  <a:pt x="3204" y="1874"/>
                </a:lnTo>
                <a:lnTo>
                  <a:pt x="3238" y="1853"/>
                </a:lnTo>
                <a:lnTo>
                  <a:pt x="3270" y="1830"/>
                </a:lnTo>
                <a:lnTo>
                  <a:pt x="3301" y="1806"/>
                </a:lnTo>
                <a:lnTo>
                  <a:pt x="3332" y="1782"/>
                </a:lnTo>
                <a:lnTo>
                  <a:pt x="3362" y="1758"/>
                </a:lnTo>
                <a:lnTo>
                  <a:pt x="3391" y="1733"/>
                </a:lnTo>
                <a:lnTo>
                  <a:pt x="3418" y="1706"/>
                </a:lnTo>
                <a:lnTo>
                  <a:pt x="3444" y="1681"/>
                </a:lnTo>
                <a:lnTo>
                  <a:pt x="3468" y="1653"/>
                </a:lnTo>
                <a:lnTo>
                  <a:pt x="3491" y="1627"/>
                </a:lnTo>
                <a:lnTo>
                  <a:pt x="3512" y="1598"/>
                </a:lnTo>
                <a:lnTo>
                  <a:pt x="3531" y="1569"/>
                </a:lnTo>
                <a:lnTo>
                  <a:pt x="3544" y="1546"/>
                </a:lnTo>
                <a:lnTo>
                  <a:pt x="3557" y="1523"/>
                </a:lnTo>
                <a:lnTo>
                  <a:pt x="3570" y="1499"/>
                </a:lnTo>
                <a:lnTo>
                  <a:pt x="3580" y="1474"/>
                </a:lnTo>
                <a:lnTo>
                  <a:pt x="3591" y="1448"/>
                </a:lnTo>
                <a:lnTo>
                  <a:pt x="3600" y="1422"/>
                </a:lnTo>
                <a:lnTo>
                  <a:pt x="3608" y="1395"/>
                </a:lnTo>
                <a:lnTo>
                  <a:pt x="3611" y="1381"/>
                </a:lnTo>
                <a:lnTo>
                  <a:pt x="3615" y="1368"/>
                </a:lnTo>
                <a:lnTo>
                  <a:pt x="3621" y="1341"/>
                </a:lnTo>
                <a:lnTo>
                  <a:pt x="3625" y="1313"/>
                </a:lnTo>
                <a:lnTo>
                  <a:pt x="3630" y="1285"/>
                </a:lnTo>
                <a:lnTo>
                  <a:pt x="3631" y="1271"/>
                </a:lnTo>
                <a:lnTo>
                  <a:pt x="3632" y="1257"/>
                </a:lnTo>
                <a:lnTo>
                  <a:pt x="3633" y="1228"/>
                </a:lnTo>
                <a:lnTo>
                  <a:pt x="3634" y="1200"/>
                </a:lnTo>
                <a:lnTo>
                  <a:pt x="3633" y="1172"/>
                </a:lnTo>
                <a:lnTo>
                  <a:pt x="3631" y="1144"/>
                </a:lnTo>
                <a:lnTo>
                  <a:pt x="3630" y="1129"/>
                </a:lnTo>
                <a:lnTo>
                  <a:pt x="3629" y="1115"/>
                </a:lnTo>
                <a:lnTo>
                  <a:pt x="3624" y="1088"/>
                </a:lnTo>
                <a:lnTo>
                  <a:pt x="3618" y="1059"/>
                </a:lnTo>
                <a:lnTo>
                  <a:pt x="3611" y="1031"/>
                </a:lnTo>
                <a:lnTo>
                  <a:pt x="3603" y="1005"/>
                </a:lnTo>
                <a:lnTo>
                  <a:pt x="3594" y="977"/>
                </a:lnTo>
                <a:lnTo>
                  <a:pt x="3584" y="950"/>
                </a:lnTo>
                <a:lnTo>
                  <a:pt x="3578" y="938"/>
                </a:lnTo>
                <a:lnTo>
                  <a:pt x="3571" y="925"/>
                </a:lnTo>
                <a:lnTo>
                  <a:pt x="3565" y="911"/>
                </a:lnTo>
                <a:lnTo>
                  <a:pt x="3558" y="899"/>
                </a:lnTo>
                <a:lnTo>
                  <a:pt x="3550" y="886"/>
                </a:lnTo>
                <a:lnTo>
                  <a:pt x="3543" y="874"/>
                </a:lnTo>
                <a:lnTo>
                  <a:pt x="3527" y="849"/>
                </a:lnTo>
                <a:lnTo>
                  <a:pt x="3509" y="826"/>
                </a:lnTo>
                <a:lnTo>
                  <a:pt x="3500" y="815"/>
                </a:lnTo>
                <a:lnTo>
                  <a:pt x="3490" y="803"/>
                </a:lnTo>
                <a:lnTo>
                  <a:pt x="3470" y="781"/>
                </a:lnTo>
                <a:lnTo>
                  <a:pt x="3458" y="770"/>
                </a:lnTo>
                <a:lnTo>
                  <a:pt x="3448" y="759"/>
                </a:lnTo>
                <a:lnTo>
                  <a:pt x="3436" y="749"/>
                </a:lnTo>
                <a:lnTo>
                  <a:pt x="3423" y="740"/>
                </a:lnTo>
                <a:lnTo>
                  <a:pt x="3411" y="729"/>
                </a:lnTo>
                <a:lnTo>
                  <a:pt x="3398" y="720"/>
                </a:lnTo>
                <a:lnTo>
                  <a:pt x="3385" y="711"/>
                </a:lnTo>
                <a:lnTo>
                  <a:pt x="3372" y="702"/>
                </a:lnTo>
                <a:lnTo>
                  <a:pt x="3359" y="694"/>
                </a:lnTo>
                <a:lnTo>
                  <a:pt x="3345" y="685"/>
                </a:lnTo>
                <a:lnTo>
                  <a:pt x="3316" y="671"/>
                </a:lnTo>
                <a:lnTo>
                  <a:pt x="3302" y="664"/>
                </a:lnTo>
                <a:lnTo>
                  <a:pt x="3287" y="657"/>
                </a:lnTo>
                <a:lnTo>
                  <a:pt x="3259" y="645"/>
                </a:lnTo>
                <a:lnTo>
                  <a:pt x="3244" y="639"/>
                </a:lnTo>
                <a:lnTo>
                  <a:pt x="3229" y="635"/>
                </a:lnTo>
                <a:lnTo>
                  <a:pt x="3212" y="630"/>
                </a:lnTo>
                <a:lnTo>
                  <a:pt x="3197" y="627"/>
                </a:lnTo>
                <a:lnTo>
                  <a:pt x="3182" y="623"/>
                </a:lnTo>
                <a:lnTo>
                  <a:pt x="3166" y="620"/>
                </a:lnTo>
                <a:lnTo>
                  <a:pt x="3151" y="618"/>
                </a:lnTo>
                <a:lnTo>
                  <a:pt x="3135" y="615"/>
                </a:lnTo>
                <a:lnTo>
                  <a:pt x="3104" y="612"/>
                </a:lnTo>
                <a:lnTo>
                  <a:pt x="3072" y="609"/>
                </a:lnTo>
                <a:lnTo>
                  <a:pt x="3041" y="609"/>
                </a:lnTo>
                <a:lnTo>
                  <a:pt x="3024" y="611"/>
                </a:lnTo>
                <a:lnTo>
                  <a:pt x="3008" y="612"/>
                </a:lnTo>
                <a:lnTo>
                  <a:pt x="2992" y="613"/>
                </a:lnTo>
                <a:lnTo>
                  <a:pt x="2977" y="615"/>
                </a:lnTo>
                <a:lnTo>
                  <a:pt x="2961" y="618"/>
                </a:lnTo>
                <a:lnTo>
                  <a:pt x="2945" y="621"/>
                </a:lnTo>
                <a:lnTo>
                  <a:pt x="2929" y="624"/>
                </a:lnTo>
                <a:lnTo>
                  <a:pt x="2914" y="628"/>
                </a:lnTo>
                <a:lnTo>
                  <a:pt x="2898" y="632"/>
                </a:lnTo>
                <a:lnTo>
                  <a:pt x="2883" y="637"/>
                </a:lnTo>
                <a:lnTo>
                  <a:pt x="2868" y="643"/>
                </a:lnTo>
                <a:lnTo>
                  <a:pt x="2853" y="649"/>
                </a:lnTo>
                <a:lnTo>
                  <a:pt x="2838" y="654"/>
                </a:lnTo>
                <a:lnTo>
                  <a:pt x="2823" y="661"/>
                </a:lnTo>
                <a:lnTo>
                  <a:pt x="2794" y="675"/>
                </a:lnTo>
                <a:lnTo>
                  <a:pt x="2780" y="683"/>
                </a:lnTo>
                <a:lnTo>
                  <a:pt x="2766" y="691"/>
                </a:lnTo>
                <a:lnTo>
                  <a:pt x="2753" y="699"/>
                </a:lnTo>
                <a:lnTo>
                  <a:pt x="2740" y="709"/>
                </a:lnTo>
                <a:lnTo>
                  <a:pt x="2714" y="727"/>
                </a:lnTo>
                <a:lnTo>
                  <a:pt x="2689" y="748"/>
                </a:lnTo>
                <a:lnTo>
                  <a:pt x="2666" y="770"/>
                </a:lnTo>
                <a:lnTo>
                  <a:pt x="2654" y="781"/>
                </a:lnTo>
                <a:lnTo>
                  <a:pt x="2643" y="794"/>
                </a:lnTo>
                <a:lnTo>
                  <a:pt x="2631" y="805"/>
                </a:lnTo>
                <a:lnTo>
                  <a:pt x="2621" y="818"/>
                </a:lnTo>
                <a:lnTo>
                  <a:pt x="2600" y="844"/>
                </a:lnTo>
                <a:lnTo>
                  <a:pt x="2591" y="858"/>
                </a:lnTo>
                <a:lnTo>
                  <a:pt x="2582" y="872"/>
                </a:lnTo>
                <a:lnTo>
                  <a:pt x="2572" y="887"/>
                </a:lnTo>
                <a:lnTo>
                  <a:pt x="2563" y="902"/>
                </a:lnTo>
                <a:lnTo>
                  <a:pt x="2554" y="917"/>
                </a:lnTo>
                <a:lnTo>
                  <a:pt x="2546" y="932"/>
                </a:lnTo>
                <a:lnTo>
                  <a:pt x="2537" y="950"/>
                </a:lnTo>
                <a:lnTo>
                  <a:pt x="2527" y="971"/>
                </a:lnTo>
                <a:lnTo>
                  <a:pt x="2523" y="983"/>
                </a:lnTo>
                <a:lnTo>
                  <a:pt x="2518" y="994"/>
                </a:lnTo>
                <a:lnTo>
                  <a:pt x="2509" y="1018"/>
                </a:lnTo>
                <a:lnTo>
                  <a:pt x="2500" y="1045"/>
                </a:lnTo>
                <a:lnTo>
                  <a:pt x="2491" y="1073"/>
                </a:lnTo>
                <a:lnTo>
                  <a:pt x="2481" y="1101"/>
                </a:lnTo>
                <a:lnTo>
                  <a:pt x="2471" y="1131"/>
                </a:lnTo>
                <a:lnTo>
                  <a:pt x="2462" y="1162"/>
                </a:lnTo>
                <a:lnTo>
                  <a:pt x="2452" y="1195"/>
                </a:lnTo>
                <a:lnTo>
                  <a:pt x="2434" y="1263"/>
                </a:lnTo>
                <a:lnTo>
                  <a:pt x="2417" y="1332"/>
                </a:lnTo>
                <a:lnTo>
                  <a:pt x="2399" y="1404"/>
                </a:lnTo>
                <a:lnTo>
                  <a:pt x="2382" y="1476"/>
                </a:lnTo>
                <a:lnTo>
                  <a:pt x="2367" y="1547"/>
                </a:lnTo>
                <a:lnTo>
                  <a:pt x="2351" y="1618"/>
                </a:lnTo>
                <a:lnTo>
                  <a:pt x="2337" y="1685"/>
                </a:lnTo>
                <a:lnTo>
                  <a:pt x="2313" y="1810"/>
                </a:lnTo>
                <a:lnTo>
                  <a:pt x="2293" y="1914"/>
                </a:lnTo>
                <a:lnTo>
                  <a:pt x="2259" y="1921"/>
                </a:lnTo>
                <a:lnTo>
                  <a:pt x="2225" y="1927"/>
                </a:lnTo>
                <a:lnTo>
                  <a:pt x="2191" y="1934"/>
                </a:lnTo>
                <a:lnTo>
                  <a:pt x="2156" y="1940"/>
                </a:lnTo>
                <a:lnTo>
                  <a:pt x="2123" y="1945"/>
                </a:lnTo>
                <a:lnTo>
                  <a:pt x="2088" y="1949"/>
                </a:lnTo>
                <a:lnTo>
                  <a:pt x="2053" y="1953"/>
                </a:lnTo>
                <a:lnTo>
                  <a:pt x="2019" y="1956"/>
                </a:lnTo>
                <a:lnTo>
                  <a:pt x="1983" y="1959"/>
                </a:lnTo>
                <a:lnTo>
                  <a:pt x="1946" y="1960"/>
                </a:lnTo>
                <a:lnTo>
                  <a:pt x="1911" y="1961"/>
                </a:lnTo>
                <a:lnTo>
                  <a:pt x="1875" y="1961"/>
                </a:lnTo>
                <a:lnTo>
                  <a:pt x="1839" y="1961"/>
                </a:lnTo>
                <a:lnTo>
                  <a:pt x="1803" y="1960"/>
                </a:lnTo>
                <a:lnTo>
                  <a:pt x="1732" y="1955"/>
                </a:lnTo>
                <a:lnTo>
                  <a:pt x="1696" y="1952"/>
                </a:lnTo>
                <a:lnTo>
                  <a:pt x="1661" y="1948"/>
                </a:lnTo>
                <a:lnTo>
                  <a:pt x="1591" y="1938"/>
                </a:lnTo>
                <a:lnTo>
                  <a:pt x="1557" y="1932"/>
                </a:lnTo>
                <a:lnTo>
                  <a:pt x="1522" y="1926"/>
                </a:lnTo>
                <a:lnTo>
                  <a:pt x="1487" y="1919"/>
                </a:lnTo>
                <a:lnTo>
                  <a:pt x="1453" y="1911"/>
                </a:lnTo>
                <a:lnTo>
                  <a:pt x="1386" y="1894"/>
                </a:lnTo>
                <a:lnTo>
                  <a:pt x="1351" y="1885"/>
                </a:lnTo>
                <a:lnTo>
                  <a:pt x="1318" y="1874"/>
                </a:lnTo>
                <a:lnTo>
                  <a:pt x="1286" y="1863"/>
                </a:lnTo>
                <a:lnTo>
                  <a:pt x="1252" y="1851"/>
                </a:lnTo>
                <a:lnTo>
                  <a:pt x="1219" y="1840"/>
                </a:lnTo>
                <a:lnTo>
                  <a:pt x="1186" y="1827"/>
                </a:lnTo>
                <a:lnTo>
                  <a:pt x="1154" y="1815"/>
                </a:lnTo>
                <a:lnTo>
                  <a:pt x="1122" y="1801"/>
                </a:lnTo>
                <a:lnTo>
                  <a:pt x="1091" y="1786"/>
                </a:lnTo>
                <a:lnTo>
                  <a:pt x="1058" y="1771"/>
                </a:lnTo>
                <a:lnTo>
                  <a:pt x="1027" y="1755"/>
                </a:lnTo>
                <a:lnTo>
                  <a:pt x="996" y="1738"/>
                </a:lnTo>
                <a:lnTo>
                  <a:pt x="966" y="1722"/>
                </a:lnTo>
                <a:lnTo>
                  <a:pt x="935" y="1705"/>
                </a:lnTo>
                <a:lnTo>
                  <a:pt x="944" y="1679"/>
                </a:lnTo>
                <a:lnTo>
                  <a:pt x="955" y="1652"/>
                </a:lnTo>
                <a:lnTo>
                  <a:pt x="974" y="1600"/>
                </a:lnTo>
                <a:lnTo>
                  <a:pt x="985" y="1575"/>
                </a:lnTo>
                <a:lnTo>
                  <a:pt x="996" y="1550"/>
                </a:lnTo>
                <a:lnTo>
                  <a:pt x="1019" y="1499"/>
                </a:lnTo>
                <a:lnTo>
                  <a:pt x="1031" y="1474"/>
                </a:lnTo>
                <a:lnTo>
                  <a:pt x="1043" y="1448"/>
                </a:lnTo>
                <a:lnTo>
                  <a:pt x="1069" y="1400"/>
                </a:lnTo>
                <a:lnTo>
                  <a:pt x="1095" y="1351"/>
                </a:lnTo>
                <a:lnTo>
                  <a:pt x="1109" y="1327"/>
                </a:lnTo>
                <a:lnTo>
                  <a:pt x="1123" y="1303"/>
                </a:lnTo>
                <a:lnTo>
                  <a:pt x="1152" y="1257"/>
                </a:lnTo>
                <a:lnTo>
                  <a:pt x="1182" y="1211"/>
                </a:lnTo>
                <a:lnTo>
                  <a:pt x="1197" y="1188"/>
                </a:lnTo>
                <a:lnTo>
                  <a:pt x="1213" y="1166"/>
                </a:lnTo>
                <a:lnTo>
                  <a:pt x="1245" y="1121"/>
                </a:lnTo>
                <a:lnTo>
                  <a:pt x="1261" y="1099"/>
                </a:lnTo>
                <a:lnTo>
                  <a:pt x="1279" y="1078"/>
                </a:lnTo>
                <a:lnTo>
                  <a:pt x="1296" y="1056"/>
                </a:lnTo>
                <a:lnTo>
                  <a:pt x="1313" y="1036"/>
                </a:lnTo>
                <a:lnTo>
                  <a:pt x="1349" y="994"/>
                </a:lnTo>
                <a:lnTo>
                  <a:pt x="1385" y="954"/>
                </a:lnTo>
                <a:lnTo>
                  <a:pt x="1423" y="915"/>
                </a:lnTo>
                <a:lnTo>
                  <a:pt x="1442" y="895"/>
                </a:lnTo>
                <a:lnTo>
                  <a:pt x="1461" y="876"/>
                </a:lnTo>
                <a:lnTo>
                  <a:pt x="1480" y="857"/>
                </a:lnTo>
                <a:lnTo>
                  <a:pt x="1501" y="839"/>
                </a:lnTo>
                <a:lnTo>
                  <a:pt x="1521" y="820"/>
                </a:lnTo>
                <a:lnTo>
                  <a:pt x="1542" y="803"/>
                </a:lnTo>
                <a:lnTo>
                  <a:pt x="1582" y="767"/>
                </a:lnTo>
                <a:lnTo>
                  <a:pt x="1625" y="734"/>
                </a:lnTo>
                <a:lnTo>
                  <a:pt x="1646" y="717"/>
                </a:lnTo>
                <a:lnTo>
                  <a:pt x="1667" y="700"/>
                </a:lnTo>
                <a:lnTo>
                  <a:pt x="1711" y="669"/>
                </a:lnTo>
                <a:lnTo>
                  <a:pt x="1734" y="654"/>
                </a:lnTo>
                <a:lnTo>
                  <a:pt x="1756" y="638"/>
                </a:lnTo>
                <a:lnTo>
                  <a:pt x="1802" y="609"/>
                </a:lnTo>
                <a:lnTo>
                  <a:pt x="1848" y="582"/>
                </a:lnTo>
                <a:lnTo>
                  <a:pt x="1894" y="555"/>
                </a:lnTo>
                <a:lnTo>
                  <a:pt x="1919" y="543"/>
                </a:lnTo>
                <a:lnTo>
                  <a:pt x="1943" y="530"/>
                </a:lnTo>
                <a:lnTo>
                  <a:pt x="1991" y="507"/>
                </a:lnTo>
                <a:lnTo>
                  <a:pt x="2015" y="495"/>
                </a:lnTo>
                <a:lnTo>
                  <a:pt x="2040" y="484"/>
                </a:lnTo>
                <a:lnTo>
                  <a:pt x="2065" y="474"/>
                </a:lnTo>
                <a:lnTo>
                  <a:pt x="2090" y="463"/>
                </a:lnTo>
                <a:lnTo>
                  <a:pt x="2119" y="452"/>
                </a:lnTo>
                <a:lnTo>
                  <a:pt x="2150" y="440"/>
                </a:lnTo>
                <a:lnTo>
                  <a:pt x="2181" y="430"/>
                </a:lnTo>
                <a:lnTo>
                  <a:pt x="2213" y="419"/>
                </a:lnTo>
                <a:lnTo>
                  <a:pt x="2244" y="409"/>
                </a:lnTo>
                <a:lnTo>
                  <a:pt x="2290" y="396"/>
                </a:lnTo>
                <a:lnTo>
                  <a:pt x="2313" y="389"/>
                </a:lnTo>
                <a:lnTo>
                  <a:pt x="2337" y="384"/>
                </a:lnTo>
                <a:lnTo>
                  <a:pt x="2374" y="376"/>
                </a:lnTo>
                <a:lnTo>
                  <a:pt x="2411" y="366"/>
                </a:lnTo>
                <a:lnTo>
                  <a:pt x="2444" y="361"/>
                </a:lnTo>
                <a:lnTo>
                  <a:pt x="2479" y="355"/>
                </a:lnTo>
                <a:lnTo>
                  <a:pt x="2514" y="349"/>
                </a:lnTo>
                <a:lnTo>
                  <a:pt x="2548" y="344"/>
                </a:lnTo>
                <a:lnTo>
                  <a:pt x="2594" y="339"/>
                </a:lnTo>
                <a:lnTo>
                  <a:pt x="2635" y="335"/>
                </a:lnTo>
                <a:lnTo>
                  <a:pt x="2674" y="333"/>
                </a:lnTo>
                <a:lnTo>
                  <a:pt x="2714" y="332"/>
                </a:lnTo>
                <a:lnTo>
                  <a:pt x="2755" y="331"/>
                </a:lnTo>
                <a:lnTo>
                  <a:pt x="2772" y="331"/>
                </a:lnTo>
                <a:lnTo>
                  <a:pt x="2789" y="329"/>
                </a:lnTo>
                <a:lnTo>
                  <a:pt x="2835" y="331"/>
                </a:lnTo>
                <a:lnTo>
                  <a:pt x="2880" y="333"/>
                </a:lnTo>
                <a:lnTo>
                  <a:pt x="2925" y="335"/>
                </a:lnTo>
                <a:lnTo>
                  <a:pt x="2970" y="340"/>
                </a:lnTo>
                <a:lnTo>
                  <a:pt x="2982" y="340"/>
                </a:lnTo>
                <a:lnTo>
                  <a:pt x="3019" y="344"/>
                </a:lnTo>
                <a:lnTo>
                  <a:pt x="3054" y="350"/>
                </a:lnTo>
                <a:lnTo>
                  <a:pt x="3091" y="356"/>
                </a:lnTo>
                <a:lnTo>
                  <a:pt x="3127" y="362"/>
                </a:lnTo>
                <a:lnTo>
                  <a:pt x="3163" y="369"/>
                </a:lnTo>
                <a:lnTo>
                  <a:pt x="3199" y="377"/>
                </a:lnTo>
                <a:lnTo>
                  <a:pt x="3234" y="386"/>
                </a:lnTo>
                <a:lnTo>
                  <a:pt x="3269" y="395"/>
                </a:lnTo>
                <a:lnTo>
                  <a:pt x="3303" y="404"/>
                </a:lnTo>
                <a:lnTo>
                  <a:pt x="3338" y="415"/>
                </a:lnTo>
                <a:lnTo>
                  <a:pt x="3355" y="421"/>
                </a:lnTo>
                <a:lnTo>
                  <a:pt x="3373" y="426"/>
                </a:lnTo>
                <a:lnTo>
                  <a:pt x="3407" y="438"/>
                </a:lnTo>
                <a:lnTo>
                  <a:pt x="3441" y="450"/>
                </a:lnTo>
                <a:lnTo>
                  <a:pt x="3474" y="463"/>
                </a:lnTo>
                <a:lnTo>
                  <a:pt x="3508" y="477"/>
                </a:lnTo>
                <a:lnTo>
                  <a:pt x="3540" y="491"/>
                </a:lnTo>
                <a:lnTo>
                  <a:pt x="3573" y="506"/>
                </a:lnTo>
                <a:lnTo>
                  <a:pt x="3606" y="522"/>
                </a:lnTo>
                <a:lnTo>
                  <a:pt x="3637" y="538"/>
                </a:lnTo>
                <a:lnTo>
                  <a:pt x="3669" y="554"/>
                </a:lnTo>
                <a:lnTo>
                  <a:pt x="3700" y="571"/>
                </a:lnTo>
                <a:lnTo>
                  <a:pt x="3731" y="589"/>
                </a:lnTo>
                <a:lnTo>
                  <a:pt x="3762" y="607"/>
                </a:lnTo>
                <a:lnTo>
                  <a:pt x="3792" y="627"/>
                </a:lnTo>
                <a:lnTo>
                  <a:pt x="3822" y="646"/>
                </a:lnTo>
                <a:lnTo>
                  <a:pt x="3852" y="666"/>
                </a:lnTo>
                <a:lnTo>
                  <a:pt x="3881" y="687"/>
                </a:lnTo>
                <a:lnTo>
                  <a:pt x="3910" y="707"/>
                </a:lnTo>
                <a:lnTo>
                  <a:pt x="3939" y="729"/>
                </a:lnTo>
                <a:lnTo>
                  <a:pt x="3967" y="751"/>
                </a:lnTo>
                <a:lnTo>
                  <a:pt x="3994" y="774"/>
                </a:lnTo>
                <a:lnTo>
                  <a:pt x="4022" y="797"/>
                </a:lnTo>
                <a:lnTo>
                  <a:pt x="4024" y="800"/>
                </a:lnTo>
                <a:lnTo>
                  <a:pt x="4056" y="827"/>
                </a:lnTo>
                <a:lnTo>
                  <a:pt x="4086" y="856"/>
                </a:lnTo>
                <a:lnTo>
                  <a:pt x="4116" y="886"/>
                </a:lnTo>
                <a:lnTo>
                  <a:pt x="4146" y="916"/>
                </a:lnTo>
                <a:lnTo>
                  <a:pt x="4159" y="929"/>
                </a:lnTo>
                <a:lnTo>
                  <a:pt x="4171" y="940"/>
                </a:lnTo>
                <a:lnTo>
                  <a:pt x="4196" y="969"/>
                </a:lnTo>
                <a:lnTo>
                  <a:pt x="4223" y="998"/>
                </a:lnTo>
                <a:lnTo>
                  <a:pt x="4247" y="1027"/>
                </a:lnTo>
                <a:lnTo>
                  <a:pt x="4271" y="1056"/>
                </a:lnTo>
                <a:lnTo>
                  <a:pt x="4287" y="1076"/>
                </a:lnTo>
                <a:lnTo>
                  <a:pt x="4302" y="1094"/>
                </a:lnTo>
                <a:lnTo>
                  <a:pt x="4323" y="1123"/>
                </a:lnTo>
                <a:lnTo>
                  <a:pt x="4344" y="1152"/>
                </a:lnTo>
                <a:lnTo>
                  <a:pt x="4364" y="1181"/>
                </a:lnTo>
                <a:lnTo>
                  <a:pt x="4384" y="1210"/>
                </a:lnTo>
                <a:lnTo>
                  <a:pt x="4402" y="1237"/>
                </a:lnTo>
                <a:lnTo>
                  <a:pt x="4420" y="1265"/>
                </a:lnTo>
                <a:lnTo>
                  <a:pt x="4436" y="1293"/>
                </a:lnTo>
                <a:lnTo>
                  <a:pt x="4452" y="1320"/>
                </a:lnTo>
                <a:lnTo>
                  <a:pt x="4468" y="1348"/>
                </a:lnTo>
                <a:lnTo>
                  <a:pt x="4483" y="1376"/>
                </a:lnTo>
                <a:lnTo>
                  <a:pt x="4503" y="1412"/>
                </a:lnTo>
                <a:lnTo>
                  <a:pt x="4521" y="1449"/>
                </a:lnTo>
                <a:lnTo>
                  <a:pt x="4545" y="1501"/>
                </a:lnTo>
                <a:lnTo>
                  <a:pt x="4558" y="1528"/>
                </a:lnTo>
                <a:lnTo>
                  <a:pt x="4568" y="1554"/>
                </a:lnTo>
                <a:lnTo>
                  <a:pt x="4578" y="1576"/>
                </a:lnTo>
                <a:lnTo>
                  <a:pt x="4587" y="1598"/>
                </a:lnTo>
                <a:lnTo>
                  <a:pt x="4604" y="1644"/>
                </a:lnTo>
                <a:lnTo>
                  <a:pt x="4621" y="1694"/>
                </a:lnTo>
                <a:lnTo>
                  <a:pt x="4639" y="1744"/>
                </a:lnTo>
                <a:lnTo>
                  <a:pt x="4653" y="1793"/>
                </a:lnTo>
                <a:lnTo>
                  <a:pt x="4666" y="1841"/>
                </a:lnTo>
                <a:lnTo>
                  <a:pt x="4679" y="1893"/>
                </a:lnTo>
                <a:lnTo>
                  <a:pt x="4686" y="1919"/>
                </a:lnTo>
                <a:lnTo>
                  <a:pt x="4692" y="1946"/>
                </a:lnTo>
                <a:lnTo>
                  <a:pt x="4700" y="1992"/>
                </a:lnTo>
                <a:lnTo>
                  <a:pt x="4708" y="2039"/>
                </a:lnTo>
                <a:lnTo>
                  <a:pt x="4717" y="2097"/>
                </a:lnTo>
                <a:lnTo>
                  <a:pt x="4721" y="2126"/>
                </a:lnTo>
                <a:lnTo>
                  <a:pt x="4724" y="2154"/>
                </a:lnTo>
                <a:lnTo>
                  <a:pt x="4728" y="2197"/>
                </a:lnTo>
                <a:lnTo>
                  <a:pt x="4730" y="2238"/>
                </a:lnTo>
                <a:lnTo>
                  <a:pt x="4735" y="2308"/>
                </a:lnTo>
                <a:lnTo>
                  <a:pt x="4737" y="2342"/>
                </a:lnTo>
                <a:lnTo>
                  <a:pt x="4737" y="2377"/>
                </a:lnTo>
                <a:lnTo>
                  <a:pt x="4736" y="2445"/>
                </a:lnTo>
                <a:lnTo>
                  <a:pt x="4735" y="2478"/>
                </a:lnTo>
                <a:lnTo>
                  <a:pt x="4733" y="2513"/>
                </a:lnTo>
                <a:lnTo>
                  <a:pt x="4731" y="2546"/>
                </a:lnTo>
                <a:lnTo>
                  <a:pt x="4728" y="2580"/>
                </a:lnTo>
                <a:lnTo>
                  <a:pt x="4724" y="2613"/>
                </a:lnTo>
                <a:lnTo>
                  <a:pt x="4721" y="2646"/>
                </a:lnTo>
                <a:lnTo>
                  <a:pt x="4716" y="2680"/>
                </a:lnTo>
                <a:lnTo>
                  <a:pt x="4711" y="2712"/>
                </a:lnTo>
                <a:lnTo>
                  <a:pt x="4706" y="2745"/>
                </a:lnTo>
                <a:lnTo>
                  <a:pt x="4700" y="2778"/>
                </a:lnTo>
                <a:lnTo>
                  <a:pt x="4694" y="2811"/>
                </a:lnTo>
                <a:lnTo>
                  <a:pt x="4687" y="2843"/>
                </a:lnTo>
                <a:lnTo>
                  <a:pt x="4679" y="2876"/>
                </a:lnTo>
                <a:lnTo>
                  <a:pt x="4672" y="2908"/>
                </a:lnTo>
                <a:lnTo>
                  <a:pt x="4655" y="2972"/>
                </a:lnTo>
                <a:lnTo>
                  <a:pt x="4646" y="3003"/>
                </a:lnTo>
                <a:lnTo>
                  <a:pt x="4635" y="3035"/>
                </a:lnTo>
                <a:lnTo>
                  <a:pt x="4625" y="3067"/>
                </a:lnTo>
                <a:lnTo>
                  <a:pt x="4615" y="3098"/>
                </a:lnTo>
                <a:lnTo>
                  <a:pt x="4603" y="3128"/>
                </a:lnTo>
                <a:lnTo>
                  <a:pt x="4592" y="3159"/>
                </a:lnTo>
                <a:lnTo>
                  <a:pt x="4579" y="3190"/>
                </a:lnTo>
                <a:lnTo>
                  <a:pt x="4566" y="3220"/>
                </a:lnTo>
                <a:lnTo>
                  <a:pt x="4553" y="3250"/>
                </a:lnTo>
                <a:lnTo>
                  <a:pt x="4540" y="3280"/>
                </a:lnTo>
                <a:lnTo>
                  <a:pt x="4526" y="3310"/>
                </a:lnTo>
                <a:lnTo>
                  <a:pt x="4512" y="3339"/>
                </a:lnTo>
                <a:lnTo>
                  <a:pt x="4497" y="3368"/>
                </a:lnTo>
                <a:lnTo>
                  <a:pt x="4482" y="3396"/>
                </a:lnTo>
                <a:lnTo>
                  <a:pt x="4466" y="3425"/>
                </a:lnTo>
                <a:lnTo>
                  <a:pt x="4450" y="3454"/>
                </a:lnTo>
                <a:lnTo>
                  <a:pt x="4432" y="3482"/>
                </a:lnTo>
                <a:lnTo>
                  <a:pt x="4416" y="3509"/>
                </a:lnTo>
                <a:lnTo>
                  <a:pt x="4399" y="3537"/>
                </a:lnTo>
                <a:lnTo>
                  <a:pt x="4380" y="3565"/>
                </a:lnTo>
                <a:lnTo>
                  <a:pt x="4362" y="3591"/>
                </a:lnTo>
                <a:lnTo>
                  <a:pt x="4344" y="3618"/>
                </a:lnTo>
                <a:lnTo>
                  <a:pt x="4304" y="3671"/>
                </a:lnTo>
                <a:lnTo>
                  <a:pt x="4285" y="3696"/>
                </a:lnTo>
                <a:lnTo>
                  <a:pt x="4264" y="3721"/>
                </a:lnTo>
                <a:lnTo>
                  <a:pt x="4243" y="3747"/>
                </a:lnTo>
                <a:lnTo>
                  <a:pt x="4223" y="3771"/>
                </a:lnTo>
                <a:lnTo>
                  <a:pt x="4201" y="3795"/>
                </a:lnTo>
                <a:lnTo>
                  <a:pt x="4179" y="3819"/>
                </a:lnTo>
                <a:lnTo>
                  <a:pt x="4157" y="3843"/>
                </a:lnTo>
                <a:lnTo>
                  <a:pt x="4134" y="3866"/>
                </a:lnTo>
                <a:lnTo>
                  <a:pt x="4111" y="3889"/>
                </a:lnTo>
                <a:lnTo>
                  <a:pt x="4088" y="3911"/>
                </a:lnTo>
                <a:lnTo>
                  <a:pt x="4063" y="3934"/>
                </a:lnTo>
                <a:lnTo>
                  <a:pt x="4039" y="3956"/>
                </a:lnTo>
                <a:lnTo>
                  <a:pt x="4015" y="3977"/>
                </a:lnTo>
                <a:lnTo>
                  <a:pt x="3990" y="3998"/>
                </a:lnTo>
                <a:lnTo>
                  <a:pt x="3964" y="4018"/>
                </a:lnTo>
                <a:lnTo>
                  <a:pt x="3939" y="4039"/>
                </a:lnTo>
                <a:lnTo>
                  <a:pt x="3912" y="4059"/>
                </a:lnTo>
                <a:lnTo>
                  <a:pt x="3886" y="4078"/>
                </a:lnTo>
                <a:lnTo>
                  <a:pt x="3859" y="4097"/>
                </a:lnTo>
                <a:lnTo>
                  <a:pt x="3832" y="4115"/>
                </a:lnTo>
                <a:lnTo>
                  <a:pt x="3804" y="4134"/>
                </a:lnTo>
                <a:lnTo>
                  <a:pt x="3776" y="4151"/>
                </a:lnTo>
                <a:close/>
                <a:moveTo>
                  <a:pt x="2560" y="3198"/>
                </a:moveTo>
                <a:lnTo>
                  <a:pt x="2587" y="3156"/>
                </a:lnTo>
                <a:lnTo>
                  <a:pt x="2616" y="3112"/>
                </a:lnTo>
                <a:lnTo>
                  <a:pt x="2674" y="3024"/>
                </a:lnTo>
                <a:lnTo>
                  <a:pt x="2732" y="2940"/>
                </a:lnTo>
                <a:lnTo>
                  <a:pt x="2759" y="2900"/>
                </a:lnTo>
                <a:lnTo>
                  <a:pt x="2787" y="2861"/>
                </a:lnTo>
                <a:lnTo>
                  <a:pt x="2813" y="2825"/>
                </a:lnTo>
                <a:lnTo>
                  <a:pt x="2840" y="2789"/>
                </a:lnTo>
                <a:lnTo>
                  <a:pt x="2864" y="2758"/>
                </a:lnTo>
                <a:lnTo>
                  <a:pt x="2887" y="2728"/>
                </a:lnTo>
                <a:lnTo>
                  <a:pt x="2909" y="2702"/>
                </a:lnTo>
                <a:lnTo>
                  <a:pt x="2930" y="2679"/>
                </a:lnTo>
                <a:lnTo>
                  <a:pt x="2948" y="2660"/>
                </a:lnTo>
                <a:lnTo>
                  <a:pt x="2956" y="2651"/>
                </a:lnTo>
                <a:lnTo>
                  <a:pt x="2964" y="2644"/>
                </a:lnTo>
                <a:lnTo>
                  <a:pt x="2976" y="2635"/>
                </a:lnTo>
                <a:lnTo>
                  <a:pt x="2988" y="2627"/>
                </a:lnTo>
                <a:lnTo>
                  <a:pt x="2999" y="2619"/>
                </a:lnTo>
                <a:lnTo>
                  <a:pt x="3011" y="2612"/>
                </a:lnTo>
                <a:lnTo>
                  <a:pt x="3021" y="2606"/>
                </a:lnTo>
                <a:lnTo>
                  <a:pt x="3032" y="2600"/>
                </a:lnTo>
                <a:lnTo>
                  <a:pt x="3043" y="2596"/>
                </a:lnTo>
                <a:lnTo>
                  <a:pt x="3054" y="2591"/>
                </a:lnTo>
                <a:lnTo>
                  <a:pt x="3065" y="2588"/>
                </a:lnTo>
                <a:lnTo>
                  <a:pt x="3075" y="2584"/>
                </a:lnTo>
                <a:lnTo>
                  <a:pt x="3096" y="2581"/>
                </a:lnTo>
                <a:lnTo>
                  <a:pt x="3106" y="2580"/>
                </a:lnTo>
                <a:lnTo>
                  <a:pt x="3116" y="2578"/>
                </a:lnTo>
                <a:lnTo>
                  <a:pt x="3134" y="2577"/>
                </a:lnTo>
                <a:lnTo>
                  <a:pt x="3154" y="2578"/>
                </a:lnTo>
                <a:lnTo>
                  <a:pt x="3171" y="2581"/>
                </a:lnTo>
                <a:lnTo>
                  <a:pt x="3185" y="2583"/>
                </a:lnTo>
                <a:lnTo>
                  <a:pt x="3192" y="2584"/>
                </a:lnTo>
                <a:lnTo>
                  <a:pt x="3199" y="2586"/>
                </a:lnTo>
                <a:lnTo>
                  <a:pt x="3212" y="2590"/>
                </a:lnTo>
                <a:lnTo>
                  <a:pt x="3225" y="2594"/>
                </a:lnTo>
                <a:lnTo>
                  <a:pt x="3238" y="2600"/>
                </a:lnTo>
                <a:lnTo>
                  <a:pt x="3250" y="2607"/>
                </a:lnTo>
                <a:lnTo>
                  <a:pt x="3263" y="2613"/>
                </a:lnTo>
                <a:lnTo>
                  <a:pt x="3275" y="2621"/>
                </a:lnTo>
                <a:lnTo>
                  <a:pt x="3280" y="2624"/>
                </a:lnTo>
                <a:lnTo>
                  <a:pt x="3286" y="2629"/>
                </a:lnTo>
                <a:lnTo>
                  <a:pt x="3297" y="2637"/>
                </a:lnTo>
                <a:lnTo>
                  <a:pt x="3307" y="2646"/>
                </a:lnTo>
                <a:lnTo>
                  <a:pt x="3317" y="2657"/>
                </a:lnTo>
                <a:lnTo>
                  <a:pt x="3327" y="2667"/>
                </a:lnTo>
                <a:lnTo>
                  <a:pt x="3336" y="2677"/>
                </a:lnTo>
                <a:lnTo>
                  <a:pt x="3344" y="2689"/>
                </a:lnTo>
                <a:lnTo>
                  <a:pt x="3351" y="2700"/>
                </a:lnTo>
                <a:lnTo>
                  <a:pt x="3358" y="2711"/>
                </a:lnTo>
                <a:lnTo>
                  <a:pt x="3363" y="2722"/>
                </a:lnTo>
                <a:lnTo>
                  <a:pt x="3368" y="2735"/>
                </a:lnTo>
                <a:lnTo>
                  <a:pt x="3372" y="2747"/>
                </a:lnTo>
                <a:lnTo>
                  <a:pt x="3375" y="2758"/>
                </a:lnTo>
                <a:lnTo>
                  <a:pt x="3378" y="2771"/>
                </a:lnTo>
                <a:lnTo>
                  <a:pt x="3380" y="2783"/>
                </a:lnTo>
                <a:lnTo>
                  <a:pt x="3381" y="2795"/>
                </a:lnTo>
                <a:lnTo>
                  <a:pt x="3382" y="2808"/>
                </a:lnTo>
                <a:lnTo>
                  <a:pt x="3382" y="2820"/>
                </a:lnTo>
                <a:lnTo>
                  <a:pt x="3381" y="2833"/>
                </a:lnTo>
                <a:lnTo>
                  <a:pt x="3380" y="2846"/>
                </a:lnTo>
                <a:lnTo>
                  <a:pt x="3378" y="2858"/>
                </a:lnTo>
                <a:lnTo>
                  <a:pt x="3375" y="2870"/>
                </a:lnTo>
                <a:lnTo>
                  <a:pt x="3373" y="2883"/>
                </a:lnTo>
                <a:lnTo>
                  <a:pt x="3369" y="2895"/>
                </a:lnTo>
                <a:lnTo>
                  <a:pt x="3360" y="2919"/>
                </a:lnTo>
                <a:lnTo>
                  <a:pt x="3355" y="2931"/>
                </a:lnTo>
                <a:lnTo>
                  <a:pt x="3350" y="2942"/>
                </a:lnTo>
                <a:lnTo>
                  <a:pt x="3344" y="2954"/>
                </a:lnTo>
                <a:lnTo>
                  <a:pt x="3337" y="2965"/>
                </a:lnTo>
                <a:lnTo>
                  <a:pt x="3331" y="2976"/>
                </a:lnTo>
                <a:lnTo>
                  <a:pt x="3323" y="2986"/>
                </a:lnTo>
                <a:lnTo>
                  <a:pt x="3316" y="2997"/>
                </a:lnTo>
                <a:lnTo>
                  <a:pt x="3308" y="3007"/>
                </a:lnTo>
                <a:lnTo>
                  <a:pt x="3300" y="3016"/>
                </a:lnTo>
                <a:lnTo>
                  <a:pt x="3291" y="3025"/>
                </a:lnTo>
                <a:lnTo>
                  <a:pt x="3282" y="3035"/>
                </a:lnTo>
                <a:lnTo>
                  <a:pt x="3272" y="3043"/>
                </a:lnTo>
                <a:lnTo>
                  <a:pt x="3263" y="3051"/>
                </a:lnTo>
                <a:lnTo>
                  <a:pt x="3254" y="3058"/>
                </a:lnTo>
                <a:lnTo>
                  <a:pt x="3241" y="3067"/>
                </a:lnTo>
                <a:lnTo>
                  <a:pt x="3227" y="3075"/>
                </a:lnTo>
                <a:lnTo>
                  <a:pt x="3212" y="3084"/>
                </a:lnTo>
                <a:lnTo>
                  <a:pt x="3196" y="3091"/>
                </a:lnTo>
                <a:lnTo>
                  <a:pt x="3180" y="3099"/>
                </a:lnTo>
                <a:lnTo>
                  <a:pt x="3163" y="3106"/>
                </a:lnTo>
                <a:lnTo>
                  <a:pt x="3144" y="3113"/>
                </a:lnTo>
                <a:lnTo>
                  <a:pt x="3126" y="3120"/>
                </a:lnTo>
                <a:lnTo>
                  <a:pt x="3106" y="3127"/>
                </a:lnTo>
                <a:lnTo>
                  <a:pt x="3087" y="3133"/>
                </a:lnTo>
                <a:lnTo>
                  <a:pt x="3066" y="3138"/>
                </a:lnTo>
                <a:lnTo>
                  <a:pt x="3045" y="3143"/>
                </a:lnTo>
                <a:lnTo>
                  <a:pt x="3001" y="3153"/>
                </a:lnTo>
                <a:lnTo>
                  <a:pt x="2955" y="3162"/>
                </a:lnTo>
                <a:lnTo>
                  <a:pt x="2932" y="3166"/>
                </a:lnTo>
                <a:lnTo>
                  <a:pt x="2908" y="3171"/>
                </a:lnTo>
                <a:lnTo>
                  <a:pt x="2860" y="3176"/>
                </a:lnTo>
                <a:lnTo>
                  <a:pt x="2810" y="3182"/>
                </a:lnTo>
                <a:lnTo>
                  <a:pt x="2760" y="3188"/>
                </a:lnTo>
                <a:lnTo>
                  <a:pt x="2710" y="3191"/>
                </a:lnTo>
                <a:lnTo>
                  <a:pt x="2659" y="3195"/>
                </a:lnTo>
                <a:lnTo>
                  <a:pt x="2609" y="3197"/>
                </a:lnTo>
                <a:lnTo>
                  <a:pt x="2560" y="3198"/>
                </a:lnTo>
                <a:close/>
                <a:moveTo>
                  <a:pt x="5067" y="2371"/>
                </a:moveTo>
                <a:lnTo>
                  <a:pt x="5067" y="2334"/>
                </a:lnTo>
                <a:lnTo>
                  <a:pt x="5065" y="2308"/>
                </a:lnTo>
                <a:lnTo>
                  <a:pt x="5063" y="2281"/>
                </a:lnTo>
                <a:lnTo>
                  <a:pt x="5060" y="2228"/>
                </a:lnTo>
                <a:lnTo>
                  <a:pt x="5056" y="2172"/>
                </a:lnTo>
                <a:lnTo>
                  <a:pt x="5054" y="2143"/>
                </a:lnTo>
                <a:lnTo>
                  <a:pt x="5052" y="2115"/>
                </a:lnTo>
                <a:lnTo>
                  <a:pt x="5048" y="2085"/>
                </a:lnTo>
                <a:lnTo>
                  <a:pt x="5044" y="2055"/>
                </a:lnTo>
                <a:lnTo>
                  <a:pt x="5034" y="1995"/>
                </a:lnTo>
                <a:lnTo>
                  <a:pt x="5024" y="1933"/>
                </a:lnTo>
                <a:lnTo>
                  <a:pt x="5018" y="1903"/>
                </a:lnTo>
                <a:lnTo>
                  <a:pt x="5012" y="1872"/>
                </a:lnTo>
                <a:lnTo>
                  <a:pt x="5007" y="1846"/>
                </a:lnTo>
                <a:lnTo>
                  <a:pt x="5000" y="1818"/>
                </a:lnTo>
                <a:lnTo>
                  <a:pt x="4986" y="1765"/>
                </a:lnTo>
                <a:lnTo>
                  <a:pt x="4970" y="1702"/>
                </a:lnTo>
                <a:lnTo>
                  <a:pt x="4961" y="1671"/>
                </a:lnTo>
                <a:lnTo>
                  <a:pt x="4951" y="1639"/>
                </a:lnTo>
                <a:lnTo>
                  <a:pt x="4942" y="1613"/>
                </a:lnTo>
                <a:lnTo>
                  <a:pt x="4933" y="1586"/>
                </a:lnTo>
                <a:lnTo>
                  <a:pt x="4914" y="1533"/>
                </a:lnTo>
                <a:lnTo>
                  <a:pt x="4903" y="1505"/>
                </a:lnTo>
                <a:lnTo>
                  <a:pt x="4892" y="1476"/>
                </a:lnTo>
                <a:lnTo>
                  <a:pt x="4881" y="1447"/>
                </a:lnTo>
                <a:lnTo>
                  <a:pt x="4869" y="1419"/>
                </a:lnTo>
                <a:lnTo>
                  <a:pt x="4857" y="1391"/>
                </a:lnTo>
                <a:lnTo>
                  <a:pt x="4844" y="1363"/>
                </a:lnTo>
                <a:lnTo>
                  <a:pt x="4831" y="1335"/>
                </a:lnTo>
                <a:lnTo>
                  <a:pt x="4818" y="1308"/>
                </a:lnTo>
                <a:lnTo>
                  <a:pt x="4794" y="1259"/>
                </a:lnTo>
                <a:lnTo>
                  <a:pt x="4782" y="1236"/>
                </a:lnTo>
                <a:lnTo>
                  <a:pt x="4769" y="1213"/>
                </a:lnTo>
                <a:lnTo>
                  <a:pt x="4753" y="1182"/>
                </a:lnTo>
                <a:lnTo>
                  <a:pt x="4735" y="1151"/>
                </a:lnTo>
                <a:lnTo>
                  <a:pt x="4717" y="1121"/>
                </a:lnTo>
                <a:lnTo>
                  <a:pt x="4699" y="1091"/>
                </a:lnTo>
                <a:lnTo>
                  <a:pt x="4676" y="1056"/>
                </a:lnTo>
                <a:lnTo>
                  <a:pt x="4654" y="1021"/>
                </a:lnTo>
                <a:lnTo>
                  <a:pt x="4631" y="988"/>
                </a:lnTo>
                <a:lnTo>
                  <a:pt x="4608" y="955"/>
                </a:lnTo>
                <a:lnTo>
                  <a:pt x="4585" y="923"/>
                </a:lnTo>
                <a:lnTo>
                  <a:pt x="4560" y="892"/>
                </a:lnTo>
                <a:lnTo>
                  <a:pt x="4541" y="868"/>
                </a:lnTo>
                <a:lnTo>
                  <a:pt x="4522" y="843"/>
                </a:lnTo>
                <a:lnTo>
                  <a:pt x="4493" y="810"/>
                </a:lnTo>
                <a:lnTo>
                  <a:pt x="4466" y="777"/>
                </a:lnTo>
                <a:lnTo>
                  <a:pt x="4437" y="744"/>
                </a:lnTo>
                <a:lnTo>
                  <a:pt x="4407" y="712"/>
                </a:lnTo>
                <a:lnTo>
                  <a:pt x="4375" y="679"/>
                </a:lnTo>
                <a:lnTo>
                  <a:pt x="4332" y="634"/>
                </a:lnTo>
                <a:lnTo>
                  <a:pt x="4310" y="612"/>
                </a:lnTo>
                <a:lnTo>
                  <a:pt x="4287" y="590"/>
                </a:lnTo>
                <a:lnTo>
                  <a:pt x="4274" y="579"/>
                </a:lnTo>
                <a:lnTo>
                  <a:pt x="4263" y="569"/>
                </a:lnTo>
                <a:lnTo>
                  <a:pt x="4250" y="559"/>
                </a:lnTo>
                <a:lnTo>
                  <a:pt x="4238" y="548"/>
                </a:lnTo>
                <a:lnTo>
                  <a:pt x="4223" y="537"/>
                </a:lnTo>
                <a:lnTo>
                  <a:pt x="4182" y="503"/>
                </a:lnTo>
                <a:lnTo>
                  <a:pt x="4142" y="471"/>
                </a:lnTo>
                <a:lnTo>
                  <a:pt x="4100" y="439"/>
                </a:lnTo>
                <a:lnTo>
                  <a:pt x="4059" y="409"/>
                </a:lnTo>
                <a:lnTo>
                  <a:pt x="4054" y="406"/>
                </a:lnTo>
                <a:lnTo>
                  <a:pt x="4018" y="381"/>
                </a:lnTo>
                <a:lnTo>
                  <a:pt x="3984" y="358"/>
                </a:lnTo>
                <a:lnTo>
                  <a:pt x="3948" y="336"/>
                </a:lnTo>
                <a:lnTo>
                  <a:pt x="3912" y="315"/>
                </a:lnTo>
                <a:lnTo>
                  <a:pt x="3877" y="293"/>
                </a:lnTo>
                <a:lnTo>
                  <a:pt x="3840" y="273"/>
                </a:lnTo>
                <a:lnTo>
                  <a:pt x="3804" y="252"/>
                </a:lnTo>
                <a:lnTo>
                  <a:pt x="3766" y="234"/>
                </a:lnTo>
                <a:lnTo>
                  <a:pt x="3729" y="215"/>
                </a:lnTo>
                <a:lnTo>
                  <a:pt x="3691" y="198"/>
                </a:lnTo>
                <a:lnTo>
                  <a:pt x="3654" y="181"/>
                </a:lnTo>
                <a:lnTo>
                  <a:pt x="3615" y="165"/>
                </a:lnTo>
                <a:lnTo>
                  <a:pt x="3577" y="150"/>
                </a:lnTo>
                <a:lnTo>
                  <a:pt x="3539" y="135"/>
                </a:lnTo>
                <a:lnTo>
                  <a:pt x="3500" y="121"/>
                </a:lnTo>
                <a:lnTo>
                  <a:pt x="3460" y="108"/>
                </a:lnTo>
                <a:lnTo>
                  <a:pt x="3452" y="106"/>
                </a:lnTo>
                <a:lnTo>
                  <a:pt x="3401" y="90"/>
                </a:lnTo>
                <a:lnTo>
                  <a:pt x="3375" y="83"/>
                </a:lnTo>
                <a:lnTo>
                  <a:pt x="3350" y="76"/>
                </a:lnTo>
                <a:lnTo>
                  <a:pt x="3298" y="62"/>
                </a:lnTo>
                <a:lnTo>
                  <a:pt x="3246" y="51"/>
                </a:lnTo>
                <a:lnTo>
                  <a:pt x="3219" y="46"/>
                </a:lnTo>
                <a:lnTo>
                  <a:pt x="3171" y="36"/>
                </a:lnTo>
                <a:lnTo>
                  <a:pt x="3122" y="28"/>
                </a:lnTo>
                <a:lnTo>
                  <a:pt x="3098" y="24"/>
                </a:lnTo>
                <a:lnTo>
                  <a:pt x="3074" y="21"/>
                </a:lnTo>
                <a:lnTo>
                  <a:pt x="3024" y="15"/>
                </a:lnTo>
                <a:lnTo>
                  <a:pt x="3003" y="13"/>
                </a:lnTo>
                <a:lnTo>
                  <a:pt x="2981" y="10"/>
                </a:lnTo>
                <a:lnTo>
                  <a:pt x="2934" y="7"/>
                </a:lnTo>
                <a:lnTo>
                  <a:pt x="2890" y="5"/>
                </a:lnTo>
                <a:lnTo>
                  <a:pt x="2843" y="2"/>
                </a:lnTo>
                <a:lnTo>
                  <a:pt x="2797" y="1"/>
                </a:lnTo>
                <a:lnTo>
                  <a:pt x="2788" y="1"/>
                </a:lnTo>
                <a:lnTo>
                  <a:pt x="2779" y="0"/>
                </a:lnTo>
                <a:lnTo>
                  <a:pt x="2758" y="1"/>
                </a:lnTo>
                <a:lnTo>
                  <a:pt x="2749" y="2"/>
                </a:lnTo>
                <a:lnTo>
                  <a:pt x="2738" y="2"/>
                </a:lnTo>
                <a:lnTo>
                  <a:pt x="2681" y="2"/>
                </a:lnTo>
                <a:lnTo>
                  <a:pt x="2652" y="3"/>
                </a:lnTo>
                <a:lnTo>
                  <a:pt x="2623" y="5"/>
                </a:lnTo>
                <a:lnTo>
                  <a:pt x="2608" y="6"/>
                </a:lnTo>
                <a:lnTo>
                  <a:pt x="2594" y="8"/>
                </a:lnTo>
                <a:lnTo>
                  <a:pt x="2567" y="12"/>
                </a:lnTo>
                <a:lnTo>
                  <a:pt x="2534" y="15"/>
                </a:lnTo>
                <a:lnTo>
                  <a:pt x="2502" y="20"/>
                </a:lnTo>
                <a:lnTo>
                  <a:pt x="2464" y="24"/>
                </a:lnTo>
                <a:lnTo>
                  <a:pt x="2427" y="30"/>
                </a:lnTo>
                <a:lnTo>
                  <a:pt x="2390" y="36"/>
                </a:lnTo>
                <a:lnTo>
                  <a:pt x="2353" y="43"/>
                </a:lnTo>
                <a:lnTo>
                  <a:pt x="2328" y="48"/>
                </a:lnTo>
                <a:lnTo>
                  <a:pt x="2303" y="54"/>
                </a:lnTo>
                <a:lnTo>
                  <a:pt x="2253" y="66"/>
                </a:lnTo>
                <a:lnTo>
                  <a:pt x="2206" y="78"/>
                </a:lnTo>
                <a:lnTo>
                  <a:pt x="2181" y="84"/>
                </a:lnTo>
                <a:lnTo>
                  <a:pt x="2158" y="91"/>
                </a:lnTo>
                <a:lnTo>
                  <a:pt x="2118" y="104"/>
                </a:lnTo>
                <a:lnTo>
                  <a:pt x="2078" y="118"/>
                </a:lnTo>
                <a:lnTo>
                  <a:pt x="2039" y="131"/>
                </a:lnTo>
                <a:lnTo>
                  <a:pt x="1998" y="145"/>
                </a:lnTo>
                <a:lnTo>
                  <a:pt x="1980" y="153"/>
                </a:lnTo>
                <a:lnTo>
                  <a:pt x="1923" y="176"/>
                </a:lnTo>
                <a:lnTo>
                  <a:pt x="1896" y="188"/>
                </a:lnTo>
                <a:lnTo>
                  <a:pt x="1868" y="200"/>
                </a:lnTo>
                <a:lnTo>
                  <a:pt x="1814" y="226"/>
                </a:lnTo>
                <a:lnTo>
                  <a:pt x="1759" y="253"/>
                </a:lnTo>
                <a:lnTo>
                  <a:pt x="1733" y="267"/>
                </a:lnTo>
                <a:lnTo>
                  <a:pt x="1706" y="281"/>
                </a:lnTo>
                <a:lnTo>
                  <a:pt x="1653" y="312"/>
                </a:lnTo>
                <a:lnTo>
                  <a:pt x="1601" y="343"/>
                </a:lnTo>
                <a:lnTo>
                  <a:pt x="1576" y="359"/>
                </a:lnTo>
                <a:lnTo>
                  <a:pt x="1551" y="376"/>
                </a:lnTo>
                <a:lnTo>
                  <a:pt x="1501" y="410"/>
                </a:lnTo>
                <a:lnTo>
                  <a:pt x="1477" y="427"/>
                </a:lnTo>
                <a:lnTo>
                  <a:pt x="1453" y="445"/>
                </a:lnTo>
                <a:lnTo>
                  <a:pt x="1404" y="482"/>
                </a:lnTo>
                <a:lnTo>
                  <a:pt x="1357" y="520"/>
                </a:lnTo>
                <a:lnTo>
                  <a:pt x="1312" y="559"/>
                </a:lnTo>
                <a:lnTo>
                  <a:pt x="1289" y="578"/>
                </a:lnTo>
                <a:lnTo>
                  <a:pt x="1266" y="599"/>
                </a:lnTo>
                <a:lnTo>
                  <a:pt x="1222" y="641"/>
                </a:lnTo>
                <a:lnTo>
                  <a:pt x="1179" y="683"/>
                </a:lnTo>
                <a:lnTo>
                  <a:pt x="1138" y="727"/>
                </a:lnTo>
                <a:lnTo>
                  <a:pt x="1117" y="749"/>
                </a:lnTo>
                <a:lnTo>
                  <a:pt x="1096" y="772"/>
                </a:lnTo>
                <a:lnTo>
                  <a:pt x="1057" y="818"/>
                </a:lnTo>
                <a:lnTo>
                  <a:pt x="1019" y="865"/>
                </a:lnTo>
                <a:lnTo>
                  <a:pt x="981" y="912"/>
                </a:lnTo>
                <a:lnTo>
                  <a:pt x="963" y="938"/>
                </a:lnTo>
                <a:lnTo>
                  <a:pt x="945" y="962"/>
                </a:lnTo>
                <a:lnTo>
                  <a:pt x="928" y="987"/>
                </a:lnTo>
                <a:lnTo>
                  <a:pt x="910" y="1013"/>
                </a:lnTo>
                <a:lnTo>
                  <a:pt x="876" y="1063"/>
                </a:lnTo>
                <a:lnTo>
                  <a:pt x="844" y="1115"/>
                </a:lnTo>
                <a:lnTo>
                  <a:pt x="828" y="1142"/>
                </a:lnTo>
                <a:lnTo>
                  <a:pt x="813" y="1168"/>
                </a:lnTo>
                <a:lnTo>
                  <a:pt x="783" y="1222"/>
                </a:lnTo>
                <a:lnTo>
                  <a:pt x="769" y="1249"/>
                </a:lnTo>
                <a:lnTo>
                  <a:pt x="754" y="1277"/>
                </a:lnTo>
                <a:lnTo>
                  <a:pt x="727" y="1332"/>
                </a:lnTo>
                <a:lnTo>
                  <a:pt x="714" y="1361"/>
                </a:lnTo>
                <a:lnTo>
                  <a:pt x="701" y="1388"/>
                </a:lnTo>
                <a:lnTo>
                  <a:pt x="677" y="1446"/>
                </a:lnTo>
                <a:lnTo>
                  <a:pt x="654" y="1503"/>
                </a:lnTo>
                <a:lnTo>
                  <a:pt x="627" y="1480"/>
                </a:lnTo>
                <a:lnTo>
                  <a:pt x="601" y="1457"/>
                </a:lnTo>
                <a:lnTo>
                  <a:pt x="575" y="1433"/>
                </a:lnTo>
                <a:lnTo>
                  <a:pt x="550" y="1409"/>
                </a:lnTo>
                <a:lnTo>
                  <a:pt x="524" y="1384"/>
                </a:lnTo>
                <a:lnTo>
                  <a:pt x="500" y="1358"/>
                </a:lnTo>
                <a:lnTo>
                  <a:pt x="475" y="1332"/>
                </a:lnTo>
                <a:lnTo>
                  <a:pt x="452" y="1305"/>
                </a:lnTo>
                <a:lnTo>
                  <a:pt x="428" y="1279"/>
                </a:lnTo>
                <a:lnTo>
                  <a:pt x="416" y="1265"/>
                </a:lnTo>
                <a:lnTo>
                  <a:pt x="405" y="1251"/>
                </a:lnTo>
                <a:lnTo>
                  <a:pt x="381" y="1224"/>
                </a:lnTo>
                <a:lnTo>
                  <a:pt x="360" y="1195"/>
                </a:lnTo>
                <a:lnTo>
                  <a:pt x="338" y="1166"/>
                </a:lnTo>
                <a:lnTo>
                  <a:pt x="316" y="1136"/>
                </a:lnTo>
                <a:lnTo>
                  <a:pt x="295" y="1106"/>
                </a:lnTo>
                <a:lnTo>
                  <a:pt x="274" y="1076"/>
                </a:lnTo>
                <a:lnTo>
                  <a:pt x="0" y="1257"/>
                </a:lnTo>
                <a:lnTo>
                  <a:pt x="30" y="1300"/>
                </a:lnTo>
                <a:lnTo>
                  <a:pt x="60" y="1342"/>
                </a:lnTo>
                <a:lnTo>
                  <a:pt x="90" y="1384"/>
                </a:lnTo>
                <a:lnTo>
                  <a:pt x="121" y="1424"/>
                </a:lnTo>
                <a:lnTo>
                  <a:pt x="137" y="1445"/>
                </a:lnTo>
                <a:lnTo>
                  <a:pt x="153" y="1464"/>
                </a:lnTo>
                <a:lnTo>
                  <a:pt x="187" y="1503"/>
                </a:lnTo>
                <a:lnTo>
                  <a:pt x="203" y="1522"/>
                </a:lnTo>
                <a:lnTo>
                  <a:pt x="220" y="1541"/>
                </a:lnTo>
                <a:lnTo>
                  <a:pt x="237" y="1560"/>
                </a:lnTo>
                <a:lnTo>
                  <a:pt x="255" y="1578"/>
                </a:lnTo>
                <a:lnTo>
                  <a:pt x="272" y="1597"/>
                </a:lnTo>
                <a:lnTo>
                  <a:pt x="289" y="1615"/>
                </a:lnTo>
                <a:lnTo>
                  <a:pt x="325" y="1650"/>
                </a:lnTo>
                <a:lnTo>
                  <a:pt x="343" y="1667"/>
                </a:lnTo>
                <a:lnTo>
                  <a:pt x="361" y="1684"/>
                </a:lnTo>
                <a:lnTo>
                  <a:pt x="398" y="1719"/>
                </a:lnTo>
                <a:lnTo>
                  <a:pt x="436" y="1751"/>
                </a:lnTo>
                <a:lnTo>
                  <a:pt x="474" y="1783"/>
                </a:lnTo>
                <a:lnTo>
                  <a:pt x="512" y="1815"/>
                </a:lnTo>
                <a:lnTo>
                  <a:pt x="551" y="1844"/>
                </a:lnTo>
                <a:lnTo>
                  <a:pt x="541" y="1891"/>
                </a:lnTo>
                <a:lnTo>
                  <a:pt x="531" y="1938"/>
                </a:lnTo>
                <a:lnTo>
                  <a:pt x="529" y="1956"/>
                </a:lnTo>
                <a:lnTo>
                  <a:pt x="521" y="2005"/>
                </a:lnTo>
                <a:lnTo>
                  <a:pt x="513" y="2053"/>
                </a:lnTo>
                <a:lnTo>
                  <a:pt x="507" y="2103"/>
                </a:lnTo>
                <a:lnTo>
                  <a:pt x="504" y="2127"/>
                </a:lnTo>
                <a:lnTo>
                  <a:pt x="501" y="2152"/>
                </a:lnTo>
                <a:lnTo>
                  <a:pt x="496" y="2211"/>
                </a:lnTo>
                <a:lnTo>
                  <a:pt x="492" y="2271"/>
                </a:lnTo>
                <a:lnTo>
                  <a:pt x="490" y="2332"/>
                </a:lnTo>
                <a:lnTo>
                  <a:pt x="490" y="2362"/>
                </a:lnTo>
                <a:lnTo>
                  <a:pt x="490" y="2392"/>
                </a:lnTo>
                <a:lnTo>
                  <a:pt x="490" y="2406"/>
                </a:lnTo>
                <a:lnTo>
                  <a:pt x="491" y="2419"/>
                </a:lnTo>
                <a:lnTo>
                  <a:pt x="492" y="2471"/>
                </a:lnTo>
                <a:lnTo>
                  <a:pt x="494" y="2522"/>
                </a:lnTo>
                <a:lnTo>
                  <a:pt x="498" y="2573"/>
                </a:lnTo>
                <a:lnTo>
                  <a:pt x="503" y="2623"/>
                </a:lnTo>
                <a:lnTo>
                  <a:pt x="506" y="2653"/>
                </a:lnTo>
                <a:lnTo>
                  <a:pt x="508" y="2683"/>
                </a:lnTo>
                <a:lnTo>
                  <a:pt x="516" y="2736"/>
                </a:lnTo>
                <a:lnTo>
                  <a:pt x="520" y="2763"/>
                </a:lnTo>
                <a:lnTo>
                  <a:pt x="524" y="2789"/>
                </a:lnTo>
                <a:lnTo>
                  <a:pt x="534" y="2842"/>
                </a:lnTo>
                <a:lnTo>
                  <a:pt x="544" y="2895"/>
                </a:lnTo>
                <a:lnTo>
                  <a:pt x="551" y="2929"/>
                </a:lnTo>
                <a:lnTo>
                  <a:pt x="559" y="2962"/>
                </a:lnTo>
                <a:lnTo>
                  <a:pt x="572" y="3009"/>
                </a:lnTo>
                <a:lnTo>
                  <a:pt x="583" y="3055"/>
                </a:lnTo>
                <a:lnTo>
                  <a:pt x="597" y="3100"/>
                </a:lnTo>
                <a:lnTo>
                  <a:pt x="611" y="3146"/>
                </a:lnTo>
                <a:lnTo>
                  <a:pt x="622" y="3181"/>
                </a:lnTo>
                <a:lnTo>
                  <a:pt x="634" y="3214"/>
                </a:lnTo>
                <a:lnTo>
                  <a:pt x="650" y="3256"/>
                </a:lnTo>
                <a:lnTo>
                  <a:pt x="665" y="3296"/>
                </a:lnTo>
                <a:lnTo>
                  <a:pt x="682" y="3336"/>
                </a:lnTo>
                <a:lnTo>
                  <a:pt x="700" y="3377"/>
                </a:lnTo>
                <a:lnTo>
                  <a:pt x="715" y="3411"/>
                </a:lnTo>
                <a:lnTo>
                  <a:pt x="730" y="3445"/>
                </a:lnTo>
                <a:lnTo>
                  <a:pt x="753" y="3491"/>
                </a:lnTo>
                <a:lnTo>
                  <a:pt x="776" y="3536"/>
                </a:lnTo>
                <a:lnTo>
                  <a:pt x="787" y="3558"/>
                </a:lnTo>
                <a:lnTo>
                  <a:pt x="800" y="3580"/>
                </a:lnTo>
                <a:lnTo>
                  <a:pt x="813" y="3601"/>
                </a:lnTo>
                <a:lnTo>
                  <a:pt x="824" y="3623"/>
                </a:lnTo>
                <a:lnTo>
                  <a:pt x="843" y="3653"/>
                </a:lnTo>
                <a:lnTo>
                  <a:pt x="861" y="3683"/>
                </a:lnTo>
                <a:lnTo>
                  <a:pt x="890" y="3727"/>
                </a:lnTo>
                <a:lnTo>
                  <a:pt x="919" y="3771"/>
                </a:lnTo>
                <a:lnTo>
                  <a:pt x="949" y="3813"/>
                </a:lnTo>
                <a:lnTo>
                  <a:pt x="979" y="3856"/>
                </a:lnTo>
                <a:lnTo>
                  <a:pt x="989" y="3869"/>
                </a:lnTo>
                <a:lnTo>
                  <a:pt x="998" y="3880"/>
                </a:lnTo>
                <a:lnTo>
                  <a:pt x="1032" y="3923"/>
                </a:lnTo>
                <a:lnTo>
                  <a:pt x="1049" y="3944"/>
                </a:lnTo>
                <a:lnTo>
                  <a:pt x="1066" y="3963"/>
                </a:lnTo>
                <a:lnTo>
                  <a:pt x="1102" y="4005"/>
                </a:lnTo>
                <a:lnTo>
                  <a:pt x="1138" y="4044"/>
                </a:lnTo>
                <a:lnTo>
                  <a:pt x="1167" y="4074"/>
                </a:lnTo>
                <a:lnTo>
                  <a:pt x="1186" y="4095"/>
                </a:lnTo>
                <a:lnTo>
                  <a:pt x="1207" y="4115"/>
                </a:lnTo>
                <a:lnTo>
                  <a:pt x="1249" y="4154"/>
                </a:lnTo>
                <a:lnTo>
                  <a:pt x="1291" y="4194"/>
                </a:lnTo>
                <a:lnTo>
                  <a:pt x="1335" y="4232"/>
                </a:lnTo>
                <a:lnTo>
                  <a:pt x="1342" y="4237"/>
                </a:lnTo>
                <a:lnTo>
                  <a:pt x="1348" y="4244"/>
                </a:lnTo>
                <a:lnTo>
                  <a:pt x="1349" y="4243"/>
                </a:lnTo>
                <a:lnTo>
                  <a:pt x="1375" y="4265"/>
                </a:lnTo>
                <a:lnTo>
                  <a:pt x="1403" y="4286"/>
                </a:lnTo>
                <a:lnTo>
                  <a:pt x="1458" y="4327"/>
                </a:lnTo>
                <a:lnTo>
                  <a:pt x="1539" y="3972"/>
                </a:lnTo>
                <a:lnTo>
                  <a:pt x="1503" y="3941"/>
                </a:lnTo>
                <a:lnTo>
                  <a:pt x="1486" y="3926"/>
                </a:lnTo>
                <a:lnTo>
                  <a:pt x="1469" y="3910"/>
                </a:lnTo>
                <a:lnTo>
                  <a:pt x="1435" y="3878"/>
                </a:lnTo>
                <a:lnTo>
                  <a:pt x="1418" y="3861"/>
                </a:lnTo>
                <a:lnTo>
                  <a:pt x="1402" y="3845"/>
                </a:lnTo>
                <a:lnTo>
                  <a:pt x="1390" y="3832"/>
                </a:lnTo>
                <a:lnTo>
                  <a:pt x="1379" y="3819"/>
                </a:lnTo>
                <a:lnTo>
                  <a:pt x="1348" y="3785"/>
                </a:lnTo>
                <a:lnTo>
                  <a:pt x="1317" y="3750"/>
                </a:lnTo>
                <a:lnTo>
                  <a:pt x="1287" y="3714"/>
                </a:lnTo>
                <a:lnTo>
                  <a:pt x="1258" y="3679"/>
                </a:lnTo>
                <a:lnTo>
                  <a:pt x="1242" y="3658"/>
                </a:lnTo>
                <a:lnTo>
                  <a:pt x="1228" y="3639"/>
                </a:lnTo>
                <a:lnTo>
                  <a:pt x="1215" y="3621"/>
                </a:lnTo>
                <a:lnTo>
                  <a:pt x="1190" y="3584"/>
                </a:lnTo>
                <a:lnTo>
                  <a:pt x="1164" y="3546"/>
                </a:lnTo>
                <a:lnTo>
                  <a:pt x="1140" y="3508"/>
                </a:lnTo>
                <a:lnTo>
                  <a:pt x="1123" y="3482"/>
                </a:lnTo>
                <a:lnTo>
                  <a:pt x="1108" y="3455"/>
                </a:lnTo>
                <a:lnTo>
                  <a:pt x="1086" y="3417"/>
                </a:lnTo>
                <a:lnTo>
                  <a:pt x="1065" y="3379"/>
                </a:lnTo>
                <a:lnTo>
                  <a:pt x="1046" y="3341"/>
                </a:lnTo>
                <a:lnTo>
                  <a:pt x="1026" y="3302"/>
                </a:lnTo>
                <a:lnTo>
                  <a:pt x="1012" y="3272"/>
                </a:lnTo>
                <a:lnTo>
                  <a:pt x="998" y="3241"/>
                </a:lnTo>
                <a:lnTo>
                  <a:pt x="985" y="3207"/>
                </a:lnTo>
                <a:lnTo>
                  <a:pt x="971" y="3174"/>
                </a:lnTo>
                <a:lnTo>
                  <a:pt x="958" y="3141"/>
                </a:lnTo>
                <a:lnTo>
                  <a:pt x="945" y="3106"/>
                </a:lnTo>
                <a:lnTo>
                  <a:pt x="934" y="3073"/>
                </a:lnTo>
                <a:lnTo>
                  <a:pt x="922" y="3039"/>
                </a:lnTo>
                <a:lnTo>
                  <a:pt x="911" y="3001"/>
                </a:lnTo>
                <a:lnTo>
                  <a:pt x="899" y="2963"/>
                </a:lnTo>
                <a:lnTo>
                  <a:pt x="890" y="2925"/>
                </a:lnTo>
                <a:lnTo>
                  <a:pt x="880" y="2886"/>
                </a:lnTo>
                <a:lnTo>
                  <a:pt x="873" y="2855"/>
                </a:lnTo>
                <a:lnTo>
                  <a:pt x="866" y="2824"/>
                </a:lnTo>
                <a:lnTo>
                  <a:pt x="857" y="2780"/>
                </a:lnTo>
                <a:lnTo>
                  <a:pt x="848" y="2734"/>
                </a:lnTo>
                <a:lnTo>
                  <a:pt x="842" y="2689"/>
                </a:lnTo>
                <a:lnTo>
                  <a:pt x="836" y="2644"/>
                </a:lnTo>
                <a:lnTo>
                  <a:pt x="832" y="2616"/>
                </a:lnTo>
                <a:lnTo>
                  <a:pt x="830" y="2590"/>
                </a:lnTo>
                <a:lnTo>
                  <a:pt x="827" y="2546"/>
                </a:lnTo>
                <a:lnTo>
                  <a:pt x="824" y="2503"/>
                </a:lnTo>
                <a:lnTo>
                  <a:pt x="822" y="2460"/>
                </a:lnTo>
                <a:lnTo>
                  <a:pt x="821" y="2417"/>
                </a:lnTo>
                <a:lnTo>
                  <a:pt x="820" y="2400"/>
                </a:lnTo>
                <a:lnTo>
                  <a:pt x="820" y="2384"/>
                </a:lnTo>
                <a:lnTo>
                  <a:pt x="820" y="2333"/>
                </a:lnTo>
                <a:lnTo>
                  <a:pt x="821" y="2308"/>
                </a:lnTo>
                <a:lnTo>
                  <a:pt x="822" y="2282"/>
                </a:lnTo>
                <a:lnTo>
                  <a:pt x="823" y="2257"/>
                </a:lnTo>
                <a:lnTo>
                  <a:pt x="825" y="2233"/>
                </a:lnTo>
                <a:lnTo>
                  <a:pt x="829" y="2182"/>
                </a:lnTo>
                <a:lnTo>
                  <a:pt x="833" y="2146"/>
                </a:lnTo>
                <a:lnTo>
                  <a:pt x="838" y="2111"/>
                </a:lnTo>
                <a:lnTo>
                  <a:pt x="844" y="2075"/>
                </a:lnTo>
                <a:lnTo>
                  <a:pt x="850" y="2039"/>
                </a:lnTo>
                <a:lnTo>
                  <a:pt x="850" y="2033"/>
                </a:lnTo>
                <a:lnTo>
                  <a:pt x="880" y="2050"/>
                </a:lnTo>
                <a:lnTo>
                  <a:pt x="910" y="2065"/>
                </a:lnTo>
                <a:lnTo>
                  <a:pt x="940" y="2078"/>
                </a:lnTo>
                <a:lnTo>
                  <a:pt x="970" y="2092"/>
                </a:lnTo>
                <a:lnTo>
                  <a:pt x="1001" y="2106"/>
                </a:lnTo>
                <a:lnTo>
                  <a:pt x="1031" y="2120"/>
                </a:lnTo>
                <a:lnTo>
                  <a:pt x="1062" y="2133"/>
                </a:lnTo>
                <a:lnTo>
                  <a:pt x="1093" y="2144"/>
                </a:lnTo>
                <a:lnTo>
                  <a:pt x="1124" y="2156"/>
                </a:lnTo>
                <a:lnTo>
                  <a:pt x="1155" y="2167"/>
                </a:lnTo>
                <a:lnTo>
                  <a:pt x="1188" y="2177"/>
                </a:lnTo>
                <a:lnTo>
                  <a:pt x="1219" y="2188"/>
                </a:lnTo>
                <a:lnTo>
                  <a:pt x="1283" y="2207"/>
                </a:lnTo>
                <a:lnTo>
                  <a:pt x="1314" y="2215"/>
                </a:lnTo>
                <a:lnTo>
                  <a:pt x="1348" y="2225"/>
                </a:lnTo>
                <a:lnTo>
                  <a:pt x="1380" y="2233"/>
                </a:lnTo>
                <a:lnTo>
                  <a:pt x="1412" y="2240"/>
                </a:lnTo>
                <a:lnTo>
                  <a:pt x="1446" y="2247"/>
                </a:lnTo>
                <a:lnTo>
                  <a:pt x="1478" y="2252"/>
                </a:lnTo>
                <a:lnTo>
                  <a:pt x="1512" y="2259"/>
                </a:lnTo>
                <a:lnTo>
                  <a:pt x="1545" y="2264"/>
                </a:lnTo>
                <a:lnTo>
                  <a:pt x="1578" y="2268"/>
                </a:lnTo>
                <a:lnTo>
                  <a:pt x="1612" y="2273"/>
                </a:lnTo>
                <a:lnTo>
                  <a:pt x="1645" y="2278"/>
                </a:lnTo>
                <a:lnTo>
                  <a:pt x="1679" y="2281"/>
                </a:lnTo>
                <a:lnTo>
                  <a:pt x="1712" y="2283"/>
                </a:lnTo>
                <a:lnTo>
                  <a:pt x="1747" y="2286"/>
                </a:lnTo>
                <a:lnTo>
                  <a:pt x="1780" y="2288"/>
                </a:lnTo>
                <a:lnTo>
                  <a:pt x="1815" y="2289"/>
                </a:lnTo>
                <a:lnTo>
                  <a:pt x="1848" y="2289"/>
                </a:lnTo>
                <a:lnTo>
                  <a:pt x="1883" y="2290"/>
                </a:lnTo>
                <a:lnTo>
                  <a:pt x="1922" y="2289"/>
                </a:lnTo>
                <a:lnTo>
                  <a:pt x="1962" y="2288"/>
                </a:lnTo>
                <a:lnTo>
                  <a:pt x="2002" y="2287"/>
                </a:lnTo>
                <a:lnTo>
                  <a:pt x="2042" y="2285"/>
                </a:lnTo>
                <a:lnTo>
                  <a:pt x="2065" y="2282"/>
                </a:lnTo>
                <a:lnTo>
                  <a:pt x="2087" y="2280"/>
                </a:lnTo>
                <a:lnTo>
                  <a:pt x="2133" y="2275"/>
                </a:lnTo>
                <a:lnTo>
                  <a:pt x="2179" y="2268"/>
                </a:lnTo>
                <a:lnTo>
                  <a:pt x="2224" y="2262"/>
                </a:lnTo>
                <a:lnTo>
                  <a:pt x="2113" y="2801"/>
                </a:lnTo>
                <a:lnTo>
                  <a:pt x="2004" y="3341"/>
                </a:lnTo>
                <a:lnTo>
                  <a:pt x="1894" y="3881"/>
                </a:lnTo>
                <a:lnTo>
                  <a:pt x="1785" y="4422"/>
                </a:lnTo>
                <a:lnTo>
                  <a:pt x="2108" y="4487"/>
                </a:lnTo>
                <a:lnTo>
                  <a:pt x="2206" y="4006"/>
                </a:lnTo>
                <a:lnTo>
                  <a:pt x="2304" y="3524"/>
                </a:lnTo>
                <a:lnTo>
                  <a:pt x="2338" y="3525"/>
                </a:lnTo>
                <a:lnTo>
                  <a:pt x="2380" y="3528"/>
                </a:lnTo>
                <a:lnTo>
                  <a:pt x="2428" y="3529"/>
                </a:lnTo>
                <a:lnTo>
                  <a:pt x="2484" y="3529"/>
                </a:lnTo>
                <a:lnTo>
                  <a:pt x="2544" y="3528"/>
                </a:lnTo>
                <a:lnTo>
                  <a:pt x="2609" y="3527"/>
                </a:lnTo>
                <a:lnTo>
                  <a:pt x="2643" y="3525"/>
                </a:lnTo>
                <a:lnTo>
                  <a:pt x="2677" y="3523"/>
                </a:lnTo>
                <a:lnTo>
                  <a:pt x="2712" y="3521"/>
                </a:lnTo>
                <a:lnTo>
                  <a:pt x="2748" y="3518"/>
                </a:lnTo>
                <a:lnTo>
                  <a:pt x="3235" y="4260"/>
                </a:lnTo>
                <a:lnTo>
                  <a:pt x="3245" y="4275"/>
                </a:lnTo>
                <a:lnTo>
                  <a:pt x="3255" y="4290"/>
                </a:lnTo>
                <a:lnTo>
                  <a:pt x="3261" y="4297"/>
                </a:lnTo>
                <a:lnTo>
                  <a:pt x="3265" y="4304"/>
                </a:lnTo>
                <a:lnTo>
                  <a:pt x="3277" y="4318"/>
                </a:lnTo>
                <a:lnTo>
                  <a:pt x="3287" y="4331"/>
                </a:lnTo>
                <a:lnTo>
                  <a:pt x="3300" y="4343"/>
                </a:lnTo>
                <a:lnTo>
                  <a:pt x="3312" y="4355"/>
                </a:lnTo>
                <a:lnTo>
                  <a:pt x="3323" y="4368"/>
                </a:lnTo>
                <a:lnTo>
                  <a:pt x="3336" y="4379"/>
                </a:lnTo>
                <a:lnTo>
                  <a:pt x="3348" y="4389"/>
                </a:lnTo>
                <a:lnTo>
                  <a:pt x="3362" y="4400"/>
                </a:lnTo>
                <a:lnTo>
                  <a:pt x="3375" y="4410"/>
                </a:lnTo>
                <a:lnTo>
                  <a:pt x="3389" y="4419"/>
                </a:lnTo>
                <a:lnTo>
                  <a:pt x="3403" y="4429"/>
                </a:lnTo>
                <a:lnTo>
                  <a:pt x="3416" y="4437"/>
                </a:lnTo>
                <a:lnTo>
                  <a:pt x="3431" y="4445"/>
                </a:lnTo>
                <a:lnTo>
                  <a:pt x="3445" y="4453"/>
                </a:lnTo>
                <a:lnTo>
                  <a:pt x="3460" y="4460"/>
                </a:lnTo>
                <a:lnTo>
                  <a:pt x="3475" y="4467"/>
                </a:lnTo>
                <a:lnTo>
                  <a:pt x="3490" y="4472"/>
                </a:lnTo>
                <a:lnTo>
                  <a:pt x="3505" y="4478"/>
                </a:lnTo>
                <a:lnTo>
                  <a:pt x="3520" y="4484"/>
                </a:lnTo>
                <a:lnTo>
                  <a:pt x="3536" y="4489"/>
                </a:lnTo>
                <a:lnTo>
                  <a:pt x="3551" y="4493"/>
                </a:lnTo>
                <a:lnTo>
                  <a:pt x="3584" y="4500"/>
                </a:lnTo>
                <a:lnTo>
                  <a:pt x="3615" y="4505"/>
                </a:lnTo>
                <a:lnTo>
                  <a:pt x="3631" y="4507"/>
                </a:lnTo>
                <a:lnTo>
                  <a:pt x="3647" y="4508"/>
                </a:lnTo>
                <a:lnTo>
                  <a:pt x="3663" y="4508"/>
                </a:lnTo>
                <a:lnTo>
                  <a:pt x="3679" y="4509"/>
                </a:lnTo>
                <a:lnTo>
                  <a:pt x="3697" y="4508"/>
                </a:lnTo>
                <a:lnTo>
                  <a:pt x="3714" y="4508"/>
                </a:lnTo>
                <a:lnTo>
                  <a:pt x="3749" y="4503"/>
                </a:lnTo>
                <a:lnTo>
                  <a:pt x="3783" y="4498"/>
                </a:lnTo>
                <a:lnTo>
                  <a:pt x="3800" y="4494"/>
                </a:lnTo>
                <a:lnTo>
                  <a:pt x="3818" y="4490"/>
                </a:lnTo>
                <a:lnTo>
                  <a:pt x="3835" y="4484"/>
                </a:lnTo>
                <a:lnTo>
                  <a:pt x="3852" y="4478"/>
                </a:lnTo>
                <a:lnTo>
                  <a:pt x="3869" y="4472"/>
                </a:lnTo>
                <a:lnTo>
                  <a:pt x="3886" y="4465"/>
                </a:lnTo>
                <a:lnTo>
                  <a:pt x="3902" y="4457"/>
                </a:lnTo>
                <a:lnTo>
                  <a:pt x="3918" y="4449"/>
                </a:lnTo>
                <a:lnTo>
                  <a:pt x="3934" y="4440"/>
                </a:lnTo>
                <a:lnTo>
                  <a:pt x="3950" y="4431"/>
                </a:lnTo>
                <a:lnTo>
                  <a:pt x="3983" y="4410"/>
                </a:lnTo>
                <a:lnTo>
                  <a:pt x="4015" y="4389"/>
                </a:lnTo>
                <a:lnTo>
                  <a:pt x="4046" y="4368"/>
                </a:lnTo>
                <a:lnTo>
                  <a:pt x="4077" y="4346"/>
                </a:lnTo>
                <a:lnTo>
                  <a:pt x="4108" y="4324"/>
                </a:lnTo>
                <a:lnTo>
                  <a:pt x="4138" y="4301"/>
                </a:lnTo>
                <a:lnTo>
                  <a:pt x="4168" y="4278"/>
                </a:lnTo>
                <a:lnTo>
                  <a:pt x="4197" y="4253"/>
                </a:lnTo>
                <a:lnTo>
                  <a:pt x="4226" y="4229"/>
                </a:lnTo>
                <a:lnTo>
                  <a:pt x="4255" y="4204"/>
                </a:lnTo>
                <a:lnTo>
                  <a:pt x="4282" y="4179"/>
                </a:lnTo>
                <a:lnTo>
                  <a:pt x="4310" y="4153"/>
                </a:lnTo>
                <a:lnTo>
                  <a:pt x="4338" y="4128"/>
                </a:lnTo>
                <a:lnTo>
                  <a:pt x="4364" y="4101"/>
                </a:lnTo>
                <a:lnTo>
                  <a:pt x="4391" y="4074"/>
                </a:lnTo>
                <a:lnTo>
                  <a:pt x="4416" y="4047"/>
                </a:lnTo>
                <a:lnTo>
                  <a:pt x="4443" y="4020"/>
                </a:lnTo>
                <a:lnTo>
                  <a:pt x="4467" y="3991"/>
                </a:lnTo>
                <a:lnTo>
                  <a:pt x="4491" y="3962"/>
                </a:lnTo>
                <a:lnTo>
                  <a:pt x="4515" y="3933"/>
                </a:lnTo>
                <a:lnTo>
                  <a:pt x="4540" y="3904"/>
                </a:lnTo>
                <a:lnTo>
                  <a:pt x="4563" y="3874"/>
                </a:lnTo>
                <a:lnTo>
                  <a:pt x="4586" y="3845"/>
                </a:lnTo>
                <a:lnTo>
                  <a:pt x="4608" y="3815"/>
                </a:lnTo>
                <a:lnTo>
                  <a:pt x="4630" y="3783"/>
                </a:lnTo>
                <a:lnTo>
                  <a:pt x="4650" y="3752"/>
                </a:lnTo>
                <a:lnTo>
                  <a:pt x="4671" y="3721"/>
                </a:lnTo>
                <a:lnTo>
                  <a:pt x="4692" y="3689"/>
                </a:lnTo>
                <a:lnTo>
                  <a:pt x="4731" y="3624"/>
                </a:lnTo>
                <a:lnTo>
                  <a:pt x="4749" y="3592"/>
                </a:lnTo>
                <a:lnTo>
                  <a:pt x="4768" y="3559"/>
                </a:lnTo>
                <a:lnTo>
                  <a:pt x="4785" y="3525"/>
                </a:lnTo>
                <a:lnTo>
                  <a:pt x="4803" y="3492"/>
                </a:lnTo>
                <a:lnTo>
                  <a:pt x="4820" y="3459"/>
                </a:lnTo>
                <a:lnTo>
                  <a:pt x="4836" y="3424"/>
                </a:lnTo>
                <a:lnTo>
                  <a:pt x="4851" y="3389"/>
                </a:lnTo>
                <a:lnTo>
                  <a:pt x="4867" y="3355"/>
                </a:lnTo>
                <a:lnTo>
                  <a:pt x="4881" y="3320"/>
                </a:lnTo>
                <a:lnTo>
                  <a:pt x="4896" y="3286"/>
                </a:lnTo>
                <a:lnTo>
                  <a:pt x="4909" y="3250"/>
                </a:lnTo>
                <a:lnTo>
                  <a:pt x="4922" y="3214"/>
                </a:lnTo>
                <a:lnTo>
                  <a:pt x="4935" y="3179"/>
                </a:lnTo>
                <a:lnTo>
                  <a:pt x="4947" y="3142"/>
                </a:lnTo>
                <a:lnTo>
                  <a:pt x="4958" y="3106"/>
                </a:lnTo>
                <a:lnTo>
                  <a:pt x="4969" y="3069"/>
                </a:lnTo>
                <a:lnTo>
                  <a:pt x="4979" y="3032"/>
                </a:lnTo>
                <a:lnTo>
                  <a:pt x="4989" y="2995"/>
                </a:lnTo>
                <a:lnTo>
                  <a:pt x="4999" y="2959"/>
                </a:lnTo>
                <a:lnTo>
                  <a:pt x="5007" y="2922"/>
                </a:lnTo>
                <a:lnTo>
                  <a:pt x="5023" y="2846"/>
                </a:lnTo>
                <a:lnTo>
                  <a:pt x="5030" y="2808"/>
                </a:lnTo>
                <a:lnTo>
                  <a:pt x="5035" y="2771"/>
                </a:lnTo>
                <a:lnTo>
                  <a:pt x="5041" y="2732"/>
                </a:lnTo>
                <a:lnTo>
                  <a:pt x="5047" y="2694"/>
                </a:lnTo>
                <a:lnTo>
                  <a:pt x="5055" y="2616"/>
                </a:lnTo>
                <a:lnTo>
                  <a:pt x="5059" y="2578"/>
                </a:lnTo>
                <a:lnTo>
                  <a:pt x="5061" y="2539"/>
                </a:lnTo>
                <a:lnTo>
                  <a:pt x="5063" y="2501"/>
                </a:lnTo>
                <a:lnTo>
                  <a:pt x="5064" y="2462"/>
                </a:lnTo>
                <a:lnTo>
                  <a:pt x="5065" y="2423"/>
                </a:lnTo>
                <a:lnTo>
                  <a:pt x="5067" y="2384"/>
                </a:lnTo>
                <a:lnTo>
                  <a:pt x="5067" y="2371"/>
                </a:lnTo>
                <a:close/>
              </a:path>
            </a:pathLst>
          </a:custGeom>
          <a:solidFill>
            <a:srgbClr val="9FD1E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708350"/>
            <a:ext cx="10515600" cy="1584176"/>
          </a:xfrm>
        </p:spPr>
        <p:txBody>
          <a:bodyPr anchor="ctr" anchorCtr="0"/>
          <a:lstStyle>
            <a:lvl1pPr algn="ctr">
              <a:lnSpc>
                <a:spcPct val="80000"/>
              </a:lnSpc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D3B59-FEC9-43CC-B17D-104B6EE5364B}" type="datetime1">
              <a:rPr lang="fi-FI" smtClean="0"/>
              <a:t>28.11.2024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Esitys/Esittäjä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6AC23-92AA-450C-B810-ACE39042675E}" type="slidenum">
              <a:rPr lang="en-US" smtClean="0"/>
              <a:t>‹#›</a:t>
            </a:fld>
            <a:endParaRPr lang="en-US"/>
          </a:p>
        </p:txBody>
      </p:sp>
      <p:grpSp>
        <p:nvGrpSpPr>
          <p:cNvPr id="13" name="Group 12"/>
          <p:cNvGrpSpPr>
            <a:grpSpLocks noChangeAspect="1"/>
          </p:cNvGrpSpPr>
          <p:nvPr userDrawn="1"/>
        </p:nvGrpSpPr>
        <p:grpSpPr>
          <a:xfrm>
            <a:off x="9912424" y="6309088"/>
            <a:ext cx="2081034" cy="360000"/>
            <a:chOff x="5880100" y="5589588"/>
            <a:chExt cx="4267200" cy="738187"/>
          </a:xfrm>
        </p:grpSpPr>
        <p:sp>
          <p:nvSpPr>
            <p:cNvPr id="14" name="Freeform 121"/>
            <p:cNvSpPr>
              <a:spLocks noEditPoints="1"/>
            </p:cNvSpPr>
            <p:nvPr userDrawn="1"/>
          </p:nvSpPr>
          <p:spPr bwMode="auto">
            <a:xfrm>
              <a:off x="9283700" y="5589588"/>
              <a:ext cx="863600" cy="738187"/>
            </a:xfrm>
            <a:custGeom>
              <a:avLst/>
              <a:gdLst>
                <a:gd name="T0" fmla="*/ 1839 w 3265"/>
                <a:gd name="T1" fmla="*/ 657 h 2788"/>
                <a:gd name="T2" fmla="*/ 1991 w 3265"/>
                <a:gd name="T3" fmla="*/ 589 h 2788"/>
                <a:gd name="T4" fmla="*/ 2105 w 3265"/>
                <a:gd name="T5" fmla="*/ 660 h 2788"/>
                <a:gd name="T6" fmla="*/ 2111 w 3265"/>
                <a:gd name="T7" fmla="*/ 832 h 2788"/>
                <a:gd name="T8" fmla="*/ 1769 w 3265"/>
                <a:gd name="T9" fmla="*/ 1078 h 2788"/>
                <a:gd name="T10" fmla="*/ 2317 w 3265"/>
                <a:gd name="T11" fmla="*/ 2564 h 2788"/>
                <a:gd name="T12" fmla="*/ 2198 w 3265"/>
                <a:gd name="T13" fmla="*/ 2076 h 2788"/>
                <a:gd name="T14" fmla="*/ 2366 w 3265"/>
                <a:gd name="T15" fmla="*/ 1868 h 2788"/>
                <a:gd name="T16" fmla="*/ 2359 w 3265"/>
                <a:gd name="T17" fmla="*/ 1584 h 2788"/>
                <a:gd name="T18" fmla="*/ 2117 w 3265"/>
                <a:gd name="T19" fmla="*/ 1381 h 2788"/>
                <a:gd name="T20" fmla="*/ 1805 w 3265"/>
                <a:gd name="T21" fmla="*/ 1436 h 2788"/>
                <a:gd name="T22" fmla="*/ 1800 w 3265"/>
                <a:gd name="T23" fmla="*/ 1296 h 2788"/>
                <a:gd name="T24" fmla="*/ 2217 w 3265"/>
                <a:gd name="T25" fmla="*/ 1045 h 2788"/>
                <a:gd name="T26" fmla="*/ 2340 w 3265"/>
                <a:gd name="T27" fmla="*/ 781 h 2788"/>
                <a:gd name="T28" fmla="*/ 2259 w 3265"/>
                <a:gd name="T29" fmla="*/ 510 h 2788"/>
                <a:gd name="T30" fmla="*/ 2037 w 3265"/>
                <a:gd name="T31" fmla="*/ 382 h 2788"/>
                <a:gd name="T32" fmla="*/ 1747 w 3265"/>
                <a:gd name="T33" fmla="*/ 450 h 2788"/>
                <a:gd name="T34" fmla="*/ 1592 w 3265"/>
                <a:gd name="T35" fmla="*/ 698 h 2788"/>
                <a:gd name="T36" fmla="*/ 1254 w 3265"/>
                <a:gd name="T37" fmla="*/ 1208 h 2788"/>
                <a:gd name="T38" fmla="*/ 764 w 3265"/>
                <a:gd name="T39" fmla="*/ 1127 h 2788"/>
                <a:gd name="T40" fmla="*/ 678 w 3265"/>
                <a:gd name="T41" fmla="*/ 886 h 2788"/>
                <a:gd name="T42" fmla="*/ 992 w 3265"/>
                <a:gd name="T43" fmla="*/ 504 h 2788"/>
                <a:gd name="T44" fmla="*/ 1386 w 3265"/>
                <a:gd name="T45" fmla="*/ 280 h 2788"/>
                <a:gd name="T46" fmla="*/ 1769 w 3265"/>
                <a:gd name="T47" fmla="*/ 213 h 2788"/>
                <a:gd name="T48" fmla="*/ 2267 w 3265"/>
                <a:gd name="T49" fmla="*/ 305 h 2788"/>
                <a:gd name="T50" fmla="*/ 2642 w 3265"/>
                <a:gd name="T51" fmla="*/ 543 h 2788"/>
                <a:gd name="T52" fmla="*/ 2941 w 3265"/>
                <a:gd name="T53" fmla="*/ 953 h 2788"/>
                <a:gd name="T54" fmla="*/ 3053 w 3265"/>
                <a:gd name="T55" fmla="*/ 1447 h 2788"/>
                <a:gd name="T56" fmla="*/ 2893 w 3265"/>
                <a:gd name="T57" fmla="*/ 2086 h 2788"/>
                <a:gd name="T58" fmla="*/ 2606 w 3265"/>
                <a:gd name="T59" fmla="*/ 2436 h 2788"/>
                <a:gd name="T60" fmla="*/ 1887 w 3265"/>
                <a:gd name="T61" fmla="*/ 1646 h 2788"/>
                <a:gd name="T62" fmla="*/ 2060 w 3265"/>
                <a:gd name="T63" fmla="*/ 1586 h 2788"/>
                <a:gd name="T64" fmla="*/ 2172 w 3265"/>
                <a:gd name="T65" fmla="*/ 1689 h 2788"/>
                <a:gd name="T66" fmla="*/ 2120 w 3265"/>
                <a:gd name="T67" fmla="*/ 1869 h 2788"/>
                <a:gd name="T68" fmla="*/ 1777 w 3265"/>
                <a:gd name="T69" fmla="*/ 1973 h 2788"/>
                <a:gd name="T70" fmla="*/ 2415 w 3265"/>
                <a:gd name="T71" fmla="*/ 138 h 2788"/>
                <a:gd name="T72" fmla="*/ 1842 w 3265"/>
                <a:gd name="T73" fmla="*/ 0 h 2788"/>
                <a:gd name="T74" fmla="*/ 1379 w 3265"/>
                <a:gd name="T75" fmla="*/ 59 h 2788"/>
                <a:gd name="T76" fmla="*/ 1004 w 3265"/>
                <a:gd name="T77" fmla="*/ 232 h 2788"/>
                <a:gd name="T78" fmla="*/ 627 w 3265"/>
                <a:gd name="T79" fmla="*/ 576 h 2788"/>
                <a:gd name="T80" fmla="*/ 290 w 3265"/>
                <a:gd name="T81" fmla="*/ 807 h 2788"/>
                <a:gd name="T82" fmla="*/ 209 w 3265"/>
                <a:gd name="T83" fmla="*/ 1026 h 2788"/>
                <a:gd name="T84" fmla="*/ 317 w 3265"/>
                <a:gd name="T85" fmla="*/ 1563 h 2788"/>
                <a:gd name="T86" fmla="*/ 461 w 3265"/>
                <a:gd name="T87" fmla="*/ 2116 h 2788"/>
                <a:gd name="T88" fmla="*/ 869 w 3265"/>
                <a:gd name="T89" fmla="*/ 2625 h 2788"/>
                <a:gd name="T90" fmla="*/ 684 w 3265"/>
                <a:gd name="T91" fmla="*/ 2085 h 2788"/>
                <a:gd name="T92" fmla="*/ 529 w 3265"/>
                <a:gd name="T93" fmla="*/ 1550 h 2788"/>
                <a:gd name="T94" fmla="*/ 783 w 3265"/>
                <a:gd name="T95" fmla="*/ 1358 h 2788"/>
                <a:gd name="T96" fmla="*/ 1373 w 3265"/>
                <a:gd name="T97" fmla="*/ 1412 h 2788"/>
                <a:gd name="T98" fmla="*/ 1729 w 3265"/>
                <a:gd name="T99" fmla="*/ 2189 h 2788"/>
                <a:gd name="T100" fmla="*/ 2269 w 3265"/>
                <a:gd name="T101" fmla="*/ 2772 h 2788"/>
                <a:gd name="T102" fmla="*/ 2544 w 3265"/>
                <a:gd name="T103" fmla="*/ 2740 h 2788"/>
                <a:gd name="T104" fmla="*/ 2975 w 3265"/>
                <a:gd name="T105" fmla="*/ 2351 h 2788"/>
                <a:gd name="T106" fmla="*/ 3221 w 3265"/>
                <a:gd name="T107" fmla="*/ 1830 h 2788"/>
                <a:gd name="T108" fmla="*/ 3254 w 3265"/>
                <a:gd name="T109" fmla="*/ 1292 h 2788"/>
                <a:gd name="T110" fmla="*/ 3103 w 3265"/>
                <a:gd name="T111" fmla="*/ 800 h 2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65" h="2788">
                  <a:moveTo>
                    <a:pt x="1710" y="1103"/>
                  </a:moveTo>
                  <a:lnTo>
                    <a:pt x="1739" y="972"/>
                  </a:lnTo>
                  <a:lnTo>
                    <a:pt x="1770" y="848"/>
                  </a:lnTo>
                  <a:lnTo>
                    <a:pt x="1800" y="745"/>
                  </a:lnTo>
                  <a:lnTo>
                    <a:pt x="1814" y="706"/>
                  </a:lnTo>
                  <a:lnTo>
                    <a:pt x="1820" y="690"/>
                  </a:lnTo>
                  <a:lnTo>
                    <a:pt x="1827" y="678"/>
                  </a:lnTo>
                  <a:lnTo>
                    <a:pt x="1839" y="657"/>
                  </a:lnTo>
                  <a:lnTo>
                    <a:pt x="1853" y="640"/>
                  </a:lnTo>
                  <a:lnTo>
                    <a:pt x="1867" y="626"/>
                  </a:lnTo>
                  <a:lnTo>
                    <a:pt x="1881" y="615"/>
                  </a:lnTo>
                  <a:lnTo>
                    <a:pt x="1897" y="606"/>
                  </a:lnTo>
                  <a:lnTo>
                    <a:pt x="1910" y="600"/>
                  </a:lnTo>
                  <a:lnTo>
                    <a:pt x="1937" y="591"/>
                  </a:lnTo>
                  <a:lnTo>
                    <a:pt x="1973" y="588"/>
                  </a:lnTo>
                  <a:lnTo>
                    <a:pt x="1991" y="589"/>
                  </a:lnTo>
                  <a:lnTo>
                    <a:pt x="2009" y="592"/>
                  </a:lnTo>
                  <a:lnTo>
                    <a:pt x="2025" y="597"/>
                  </a:lnTo>
                  <a:lnTo>
                    <a:pt x="2042" y="604"/>
                  </a:lnTo>
                  <a:lnTo>
                    <a:pt x="2058" y="613"/>
                  </a:lnTo>
                  <a:lnTo>
                    <a:pt x="2073" y="622"/>
                  </a:lnTo>
                  <a:lnTo>
                    <a:pt x="2085" y="633"/>
                  </a:lnTo>
                  <a:lnTo>
                    <a:pt x="2096" y="645"/>
                  </a:lnTo>
                  <a:lnTo>
                    <a:pt x="2105" y="660"/>
                  </a:lnTo>
                  <a:lnTo>
                    <a:pt x="2113" y="673"/>
                  </a:lnTo>
                  <a:lnTo>
                    <a:pt x="2124" y="704"/>
                  </a:lnTo>
                  <a:lnTo>
                    <a:pt x="2129" y="736"/>
                  </a:lnTo>
                  <a:lnTo>
                    <a:pt x="2129" y="752"/>
                  </a:lnTo>
                  <a:lnTo>
                    <a:pt x="2127" y="769"/>
                  </a:lnTo>
                  <a:lnTo>
                    <a:pt x="2121" y="801"/>
                  </a:lnTo>
                  <a:lnTo>
                    <a:pt x="2117" y="818"/>
                  </a:lnTo>
                  <a:lnTo>
                    <a:pt x="2111" y="832"/>
                  </a:lnTo>
                  <a:lnTo>
                    <a:pt x="2096" y="861"/>
                  </a:lnTo>
                  <a:lnTo>
                    <a:pt x="2069" y="893"/>
                  </a:lnTo>
                  <a:lnTo>
                    <a:pt x="2033" y="927"/>
                  </a:lnTo>
                  <a:lnTo>
                    <a:pt x="1989" y="959"/>
                  </a:lnTo>
                  <a:lnTo>
                    <a:pt x="1939" y="992"/>
                  </a:lnTo>
                  <a:lnTo>
                    <a:pt x="1885" y="1021"/>
                  </a:lnTo>
                  <a:lnTo>
                    <a:pt x="1827" y="1051"/>
                  </a:lnTo>
                  <a:lnTo>
                    <a:pt x="1769" y="1078"/>
                  </a:lnTo>
                  <a:lnTo>
                    <a:pt x="1710" y="1103"/>
                  </a:lnTo>
                  <a:close/>
                  <a:moveTo>
                    <a:pt x="2435" y="2558"/>
                  </a:moveTo>
                  <a:lnTo>
                    <a:pt x="2424" y="2564"/>
                  </a:lnTo>
                  <a:lnTo>
                    <a:pt x="2412" y="2569"/>
                  </a:lnTo>
                  <a:lnTo>
                    <a:pt x="2388" y="2575"/>
                  </a:lnTo>
                  <a:lnTo>
                    <a:pt x="2364" y="2576"/>
                  </a:lnTo>
                  <a:lnTo>
                    <a:pt x="2341" y="2572"/>
                  </a:lnTo>
                  <a:lnTo>
                    <a:pt x="2317" y="2564"/>
                  </a:lnTo>
                  <a:lnTo>
                    <a:pt x="2297" y="2552"/>
                  </a:lnTo>
                  <a:lnTo>
                    <a:pt x="2277" y="2536"/>
                  </a:lnTo>
                  <a:lnTo>
                    <a:pt x="2261" y="2516"/>
                  </a:lnTo>
                  <a:lnTo>
                    <a:pt x="2010" y="2150"/>
                  </a:lnTo>
                  <a:lnTo>
                    <a:pt x="2069" y="2134"/>
                  </a:lnTo>
                  <a:lnTo>
                    <a:pt x="2124" y="2113"/>
                  </a:lnTo>
                  <a:lnTo>
                    <a:pt x="2175" y="2089"/>
                  </a:lnTo>
                  <a:lnTo>
                    <a:pt x="2198" y="2076"/>
                  </a:lnTo>
                  <a:lnTo>
                    <a:pt x="2221" y="2062"/>
                  </a:lnTo>
                  <a:lnTo>
                    <a:pt x="2247" y="2040"/>
                  </a:lnTo>
                  <a:lnTo>
                    <a:pt x="2273" y="2016"/>
                  </a:lnTo>
                  <a:lnTo>
                    <a:pt x="2295" y="1990"/>
                  </a:lnTo>
                  <a:lnTo>
                    <a:pt x="2317" y="1962"/>
                  </a:lnTo>
                  <a:lnTo>
                    <a:pt x="2336" y="1932"/>
                  </a:lnTo>
                  <a:lnTo>
                    <a:pt x="2353" y="1901"/>
                  </a:lnTo>
                  <a:lnTo>
                    <a:pt x="2366" y="1868"/>
                  </a:lnTo>
                  <a:lnTo>
                    <a:pt x="2377" y="1834"/>
                  </a:lnTo>
                  <a:lnTo>
                    <a:pt x="2385" y="1799"/>
                  </a:lnTo>
                  <a:lnTo>
                    <a:pt x="2390" y="1765"/>
                  </a:lnTo>
                  <a:lnTo>
                    <a:pt x="2391" y="1729"/>
                  </a:lnTo>
                  <a:lnTo>
                    <a:pt x="2389" y="1691"/>
                  </a:lnTo>
                  <a:lnTo>
                    <a:pt x="2383" y="1655"/>
                  </a:lnTo>
                  <a:lnTo>
                    <a:pt x="2373" y="1620"/>
                  </a:lnTo>
                  <a:lnTo>
                    <a:pt x="2359" y="1584"/>
                  </a:lnTo>
                  <a:lnTo>
                    <a:pt x="2340" y="1549"/>
                  </a:lnTo>
                  <a:lnTo>
                    <a:pt x="2317" y="1515"/>
                  </a:lnTo>
                  <a:lnTo>
                    <a:pt x="2291" y="1484"/>
                  </a:lnTo>
                  <a:lnTo>
                    <a:pt x="2261" y="1457"/>
                  </a:lnTo>
                  <a:lnTo>
                    <a:pt x="2227" y="1433"/>
                  </a:lnTo>
                  <a:lnTo>
                    <a:pt x="2192" y="1411"/>
                  </a:lnTo>
                  <a:lnTo>
                    <a:pt x="2155" y="1394"/>
                  </a:lnTo>
                  <a:lnTo>
                    <a:pt x="2117" y="1381"/>
                  </a:lnTo>
                  <a:lnTo>
                    <a:pt x="2076" y="1373"/>
                  </a:lnTo>
                  <a:lnTo>
                    <a:pt x="2035" y="1368"/>
                  </a:lnTo>
                  <a:lnTo>
                    <a:pt x="1994" y="1369"/>
                  </a:lnTo>
                  <a:lnTo>
                    <a:pt x="1955" y="1374"/>
                  </a:lnTo>
                  <a:lnTo>
                    <a:pt x="1915" y="1382"/>
                  </a:lnTo>
                  <a:lnTo>
                    <a:pt x="1877" y="1397"/>
                  </a:lnTo>
                  <a:lnTo>
                    <a:pt x="1841" y="1415"/>
                  </a:lnTo>
                  <a:lnTo>
                    <a:pt x="1805" y="1436"/>
                  </a:lnTo>
                  <a:lnTo>
                    <a:pt x="1771" y="1463"/>
                  </a:lnTo>
                  <a:lnTo>
                    <a:pt x="1731" y="1502"/>
                  </a:lnTo>
                  <a:lnTo>
                    <a:pt x="1687" y="1555"/>
                  </a:lnTo>
                  <a:lnTo>
                    <a:pt x="1639" y="1617"/>
                  </a:lnTo>
                  <a:lnTo>
                    <a:pt x="1589" y="1687"/>
                  </a:lnTo>
                  <a:lnTo>
                    <a:pt x="1661" y="1347"/>
                  </a:lnTo>
                  <a:lnTo>
                    <a:pt x="1723" y="1326"/>
                  </a:lnTo>
                  <a:lnTo>
                    <a:pt x="1800" y="1296"/>
                  </a:lnTo>
                  <a:lnTo>
                    <a:pt x="1885" y="1259"/>
                  </a:lnTo>
                  <a:lnTo>
                    <a:pt x="1929" y="1237"/>
                  </a:lnTo>
                  <a:lnTo>
                    <a:pt x="1975" y="1214"/>
                  </a:lnTo>
                  <a:lnTo>
                    <a:pt x="2019" y="1190"/>
                  </a:lnTo>
                  <a:lnTo>
                    <a:pt x="2063" y="1164"/>
                  </a:lnTo>
                  <a:lnTo>
                    <a:pt x="2145" y="1108"/>
                  </a:lnTo>
                  <a:lnTo>
                    <a:pt x="2183" y="1077"/>
                  </a:lnTo>
                  <a:lnTo>
                    <a:pt x="2217" y="1045"/>
                  </a:lnTo>
                  <a:lnTo>
                    <a:pt x="2247" y="1012"/>
                  </a:lnTo>
                  <a:lnTo>
                    <a:pt x="2274" y="977"/>
                  </a:lnTo>
                  <a:lnTo>
                    <a:pt x="2291" y="947"/>
                  </a:lnTo>
                  <a:lnTo>
                    <a:pt x="2306" y="916"/>
                  </a:lnTo>
                  <a:lnTo>
                    <a:pt x="2318" y="884"/>
                  </a:lnTo>
                  <a:lnTo>
                    <a:pt x="2328" y="850"/>
                  </a:lnTo>
                  <a:lnTo>
                    <a:pt x="2335" y="815"/>
                  </a:lnTo>
                  <a:lnTo>
                    <a:pt x="2340" y="781"/>
                  </a:lnTo>
                  <a:lnTo>
                    <a:pt x="2341" y="745"/>
                  </a:lnTo>
                  <a:lnTo>
                    <a:pt x="2340" y="709"/>
                  </a:lnTo>
                  <a:lnTo>
                    <a:pt x="2335" y="674"/>
                  </a:lnTo>
                  <a:lnTo>
                    <a:pt x="2327" y="639"/>
                  </a:lnTo>
                  <a:lnTo>
                    <a:pt x="2316" y="604"/>
                  </a:lnTo>
                  <a:lnTo>
                    <a:pt x="2300" y="572"/>
                  </a:lnTo>
                  <a:lnTo>
                    <a:pt x="2282" y="540"/>
                  </a:lnTo>
                  <a:lnTo>
                    <a:pt x="2259" y="510"/>
                  </a:lnTo>
                  <a:lnTo>
                    <a:pt x="2233" y="482"/>
                  </a:lnTo>
                  <a:lnTo>
                    <a:pt x="2204" y="456"/>
                  </a:lnTo>
                  <a:lnTo>
                    <a:pt x="2187" y="444"/>
                  </a:lnTo>
                  <a:lnTo>
                    <a:pt x="2171" y="432"/>
                  </a:lnTo>
                  <a:lnTo>
                    <a:pt x="2135" y="413"/>
                  </a:lnTo>
                  <a:lnTo>
                    <a:pt x="2096" y="397"/>
                  </a:lnTo>
                  <a:lnTo>
                    <a:pt x="2057" y="386"/>
                  </a:lnTo>
                  <a:lnTo>
                    <a:pt x="2037" y="382"/>
                  </a:lnTo>
                  <a:lnTo>
                    <a:pt x="2017" y="379"/>
                  </a:lnTo>
                  <a:lnTo>
                    <a:pt x="1976" y="376"/>
                  </a:lnTo>
                  <a:lnTo>
                    <a:pt x="1935" y="378"/>
                  </a:lnTo>
                  <a:lnTo>
                    <a:pt x="1895" y="384"/>
                  </a:lnTo>
                  <a:lnTo>
                    <a:pt x="1855" y="395"/>
                  </a:lnTo>
                  <a:lnTo>
                    <a:pt x="1817" y="409"/>
                  </a:lnTo>
                  <a:lnTo>
                    <a:pt x="1781" y="427"/>
                  </a:lnTo>
                  <a:lnTo>
                    <a:pt x="1747" y="450"/>
                  </a:lnTo>
                  <a:lnTo>
                    <a:pt x="1717" y="476"/>
                  </a:lnTo>
                  <a:lnTo>
                    <a:pt x="1688" y="506"/>
                  </a:lnTo>
                  <a:lnTo>
                    <a:pt x="1675" y="522"/>
                  </a:lnTo>
                  <a:lnTo>
                    <a:pt x="1663" y="539"/>
                  </a:lnTo>
                  <a:lnTo>
                    <a:pt x="1640" y="576"/>
                  </a:lnTo>
                  <a:lnTo>
                    <a:pt x="1628" y="600"/>
                  </a:lnTo>
                  <a:lnTo>
                    <a:pt x="1616" y="628"/>
                  </a:lnTo>
                  <a:lnTo>
                    <a:pt x="1592" y="698"/>
                  </a:lnTo>
                  <a:lnTo>
                    <a:pt x="1568" y="777"/>
                  </a:lnTo>
                  <a:lnTo>
                    <a:pt x="1547" y="863"/>
                  </a:lnTo>
                  <a:lnTo>
                    <a:pt x="1507" y="1036"/>
                  </a:lnTo>
                  <a:lnTo>
                    <a:pt x="1477" y="1180"/>
                  </a:lnTo>
                  <a:lnTo>
                    <a:pt x="1389" y="1196"/>
                  </a:lnTo>
                  <a:lnTo>
                    <a:pt x="1345" y="1202"/>
                  </a:lnTo>
                  <a:lnTo>
                    <a:pt x="1301" y="1206"/>
                  </a:lnTo>
                  <a:lnTo>
                    <a:pt x="1254" y="1208"/>
                  </a:lnTo>
                  <a:lnTo>
                    <a:pt x="1207" y="1208"/>
                  </a:lnTo>
                  <a:lnTo>
                    <a:pt x="1116" y="1205"/>
                  </a:lnTo>
                  <a:lnTo>
                    <a:pt x="1025" y="1195"/>
                  </a:lnTo>
                  <a:lnTo>
                    <a:pt x="980" y="1188"/>
                  </a:lnTo>
                  <a:lnTo>
                    <a:pt x="936" y="1178"/>
                  </a:lnTo>
                  <a:lnTo>
                    <a:pt x="893" y="1168"/>
                  </a:lnTo>
                  <a:lnTo>
                    <a:pt x="849" y="1156"/>
                  </a:lnTo>
                  <a:lnTo>
                    <a:pt x="764" y="1127"/>
                  </a:lnTo>
                  <a:lnTo>
                    <a:pt x="723" y="1111"/>
                  </a:lnTo>
                  <a:lnTo>
                    <a:pt x="683" y="1093"/>
                  </a:lnTo>
                  <a:lnTo>
                    <a:pt x="642" y="1073"/>
                  </a:lnTo>
                  <a:lnTo>
                    <a:pt x="603" y="1053"/>
                  </a:lnTo>
                  <a:lnTo>
                    <a:pt x="619" y="1009"/>
                  </a:lnTo>
                  <a:lnTo>
                    <a:pt x="637" y="969"/>
                  </a:lnTo>
                  <a:lnTo>
                    <a:pt x="657" y="927"/>
                  </a:lnTo>
                  <a:lnTo>
                    <a:pt x="678" y="886"/>
                  </a:lnTo>
                  <a:lnTo>
                    <a:pt x="723" y="808"/>
                  </a:lnTo>
                  <a:lnTo>
                    <a:pt x="749" y="771"/>
                  </a:lnTo>
                  <a:lnTo>
                    <a:pt x="775" y="734"/>
                  </a:lnTo>
                  <a:lnTo>
                    <a:pt x="831" y="662"/>
                  </a:lnTo>
                  <a:lnTo>
                    <a:pt x="861" y="628"/>
                  </a:lnTo>
                  <a:lnTo>
                    <a:pt x="891" y="595"/>
                  </a:lnTo>
                  <a:lnTo>
                    <a:pt x="957" y="533"/>
                  </a:lnTo>
                  <a:lnTo>
                    <a:pt x="992" y="504"/>
                  </a:lnTo>
                  <a:lnTo>
                    <a:pt x="1027" y="475"/>
                  </a:lnTo>
                  <a:lnTo>
                    <a:pt x="1100" y="422"/>
                  </a:lnTo>
                  <a:lnTo>
                    <a:pt x="1178" y="374"/>
                  </a:lnTo>
                  <a:lnTo>
                    <a:pt x="1218" y="353"/>
                  </a:lnTo>
                  <a:lnTo>
                    <a:pt x="1259" y="332"/>
                  </a:lnTo>
                  <a:lnTo>
                    <a:pt x="1301" y="313"/>
                  </a:lnTo>
                  <a:lnTo>
                    <a:pt x="1343" y="295"/>
                  </a:lnTo>
                  <a:lnTo>
                    <a:pt x="1386" y="280"/>
                  </a:lnTo>
                  <a:lnTo>
                    <a:pt x="1429" y="265"/>
                  </a:lnTo>
                  <a:lnTo>
                    <a:pt x="1473" y="252"/>
                  </a:lnTo>
                  <a:lnTo>
                    <a:pt x="1518" y="241"/>
                  </a:lnTo>
                  <a:lnTo>
                    <a:pt x="1563" y="232"/>
                  </a:lnTo>
                  <a:lnTo>
                    <a:pt x="1610" y="225"/>
                  </a:lnTo>
                  <a:lnTo>
                    <a:pt x="1657" y="219"/>
                  </a:lnTo>
                  <a:lnTo>
                    <a:pt x="1704" y="215"/>
                  </a:lnTo>
                  <a:lnTo>
                    <a:pt x="1769" y="213"/>
                  </a:lnTo>
                  <a:lnTo>
                    <a:pt x="1833" y="213"/>
                  </a:lnTo>
                  <a:lnTo>
                    <a:pt x="1898" y="216"/>
                  </a:lnTo>
                  <a:lnTo>
                    <a:pt x="1962" y="223"/>
                  </a:lnTo>
                  <a:lnTo>
                    <a:pt x="2024" y="233"/>
                  </a:lnTo>
                  <a:lnTo>
                    <a:pt x="2087" y="246"/>
                  </a:lnTo>
                  <a:lnTo>
                    <a:pt x="2148" y="263"/>
                  </a:lnTo>
                  <a:lnTo>
                    <a:pt x="2208" y="282"/>
                  </a:lnTo>
                  <a:lnTo>
                    <a:pt x="2267" y="305"/>
                  </a:lnTo>
                  <a:lnTo>
                    <a:pt x="2324" y="330"/>
                  </a:lnTo>
                  <a:lnTo>
                    <a:pt x="2353" y="343"/>
                  </a:lnTo>
                  <a:lnTo>
                    <a:pt x="2382" y="359"/>
                  </a:lnTo>
                  <a:lnTo>
                    <a:pt x="2437" y="390"/>
                  </a:lnTo>
                  <a:lnTo>
                    <a:pt x="2491" y="423"/>
                  </a:lnTo>
                  <a:lnTo>
                    <a:pt x="2543" y="461"/>
                  </a:lnTo>
                  <a:lnTo>
                    <a:pt x="2594" y="500"/>
                  </a:lnTo>
                  <a:lnTo>
                    <a:pt x="2642" y="543"/>
                  </a:lnTo>
                  <a:lnTo>
                    <a:pt x="2689" y="589"/>
                  </a:lnTo>
                  <a:lnTo>
                    <a:pt x="2733" y="636"/>
                  </a:lnTo>
                  <a:lnTo>
                    <a:pt x="2775" y="685"/>
                  </a:lnTo>
                  <a:lnTo>
                    <a:pt x="2814" y="735"/>
                  </a:lnTo>
                  <a:lnTo>
                    <a:pt x="2850" y="787"/>
                  </a:lnTo>
                  <a:lnTo>
                    <a:pt x="2883" y="841"/>
                  </a:lnTo>
                  <a:lnTo>
                    <a:pt x="2913" y="897"/>
                  </a:lnTo>
                  <a:lnTo>
                    <a:pt x="2941" y="953"/>
                  </a:lnTo>
                  <a:lnTo>
                    <a:pt x="2966" y="1011"/>
                  </a:lnTo>
                  <a:lnTo>
                    <a:pt x="2988" y="1071"/>
                  </a:lnTo>
                  <a:lnTo>
                    <a:pt x="3006" y="1131"/>
                  </a:lnTo>
                  <a:lnTo>
                    <a:pt x="3021" y="1193"/>
                  </a:lnTo>
                  <a:lnTo>
                    <a:pt x="3033" y="1255"/>
                  </a:lnTo>
                  <a:lnTo>
                    <a:pt x="3043" y="1319"/>
                  </a:lnTo>
                  <a:lnTo>
                    <a:pt x="3049" y="1382"/>
                  </a:lnTo>
                  <a:lnTo>
                    <a:pt x="3053" y="1447"/>
                  </a:lnTo>
                  <a:lnTo>
                    <a:pt x="3051" y="1532"/>
                  </a:lnTo>
                  <a:lnTo>
                    <a:pt x="3044" y="1616"/>
                  </a:lnTo>
                  <a:lnTo>
                    <a:pt x="3032" y="1699"/>
                  </a:lnTo>
                  <a:lnTo>
                    <a:pt x="3014" y="1779"/>
                  </a:lnTo>
                  <a:lnTo>
                    <a:pt x="2991" y="1859"/>
                  </a:lnTo>
                  <a:lnTo>
                    <a:pt x="2964" y="1937"/>
                  </a:lnTo>
                  <a:lnTo>
                    <a:pt x="2931" y="2013"/>
                  </a:lnTo>
                  <a:lnTo>
                    <a:pt x="2893" y="2086"/>
                  </a:lnTo>
                  <a:lnTo>
                    <a:pt x="2851" y="2156"/>
                  </a:lnTo>
                  <a:lnTo>
                    <a:pt x="2804" y="2225"/>
                  </a:lnTo>
                  <a:lnTo>
                    <a:pt x="2753" y="2289"/>
                  </a:lnTo>
                  <a:lnTo>
                    <a:pt x="2725" y="2321"/>
                  </a:lnTo>
                  <a:lnTo>
                    <a:pt x="2697" y="2351"/>
                  </a:lnTo>
                  <a:lnTo>
                    <a:pt x="2667" y="2379"/>
                  </a:lnTo>
                  <a:lnTo>
                    <a:pt x="2637" y="2408"/>
                  </a:lnTo>
                  <a:lnTo>
                    <a:pt x="2606" y="2436"/>
                  </a:lnTo>
                  <a:lnTo>
                    <a:pt x="2574" y="2462"/>
                  </a:lnTo>
                  <a:lnTo>
                    <a:pt x="2507" y="2512"/>
                  </a:lnTo>
                  <a:lnTo>
                    <a:pt x="2435" y="2558"/>
                  </a:lnTo>
                  <a:close/>
                  <a:moveTo>
                    <a:pt x="1649" y="1980"/>
                  </a:moveTo>
                  <a:lnTo>
                    <a:pt x="1722" y="1868"/>
                  </a:lnTo>
                  <a:lnTo>
                    <a:pt x="1795" y="1763"/>
                  </a:lnTo>
                  <a:lnTo>
                    <a:pt x="1860" y="1677"/>
                  </a:lnTo>
                  <a:lnTo>
                    <a:pt x="1887" y="1646"/>
                  </a:lnTo>
                  <a:lnTo>
                    <a:pt x="1909" y="1623"/>
                  </a:lnTo>
                  <a:lnTo>
                    <a:pt x="1939" y="1602"/>
                  </a:lnTo>
                  <a:lnTo>
                    <a:pt x="1953" y="1594"/>
                  </a:lnTo>
                  <a:lnTo>
                    <a:pt x="1968" y="1588"/>
                  </a:lnTo>
                  <a:lnTo>
                    <a:pt x="1994" y="1582"/>
                  </a:lnTo>
                  <a:lnTo>
                    <a:pt x="2018" y="1580"/>
                  </a:lnTo>
                  <a:lnTo>
                    <a:pt x="2042" y="1582"/>
                  </a:lnTo>
                  <a:lnTo>
                    <a:pt x="2060" y="1586"/>
                  </a:lnTo>
                  <a:lnTo>
                    <a:pt x="2077" y="1592"/>
                  </a:lnTo>
                  <a:lnTo>
                    <a:pt x="2094" y="1599"/>
                  </a:lnTo>
                  <a:lnTo>
                    <a:pt x="2109" y="1608"/>
                  </a:lnTo>
                  <a:lnTo>
                    <a:pt x="2137" y="1630"/>
                  </a:lnTo>
                  <a:lnTo>
                    <a:pt x="2149" y="1645"/>
                  </a:lnTo>
                  <a:lnTo>
                    <a:pt x="2159" y="1659"/>
                  </a:lnTo>
                  <a:lnTo>
                    <a:pt x="2166" y="1673"/>
                  </a:lnTo>
                  <a:lnTo>
                    <a:pt x="2172" y="1689"/>
                  </a:lnTo>
                  <a:lnTo>
                    <a:pt x="2175" y="1705"/>
                  </a:lnTo>
                  <a:lnTo>
                    <a:pt x="2178" y="1720"/>
                  </a:lnTo>
                  <a:lnTo>
                    <a:pt x="2178" y="1737"/>
                  </a:lnTo>
                  <a:lnTo>
                    <a:pt x="2177" y="1753"/>
                  </a:lnTo>
                  <a:lnTo>
                    <a:pt x="2171" y="1785"/>
                  </a:lnTo>
                  <a:lnTo>
                    <a:pt x="2157" y="1815"/>
                  </a:lnTo>
                  <a:lnTo>
                    <a:pt x="2141" y="1844"/>
                  </a:lnTo>
                  <a:lnTo>
                    <a:pt x="2120" y="1869"/>
                  </a:lnTo>
                  <a:lnTo>
                    <a:pt x="2096" y="1889"/>
                  </a:lnTo>
                  <a:lnTo>
                    <a:pt x="2059" y="1912"/>
                  </a:lnTo>
                  <a:lnTo>
                    <a:pt x="2037" y="1920"/>
                  </a:lnTo>
                  <a:lnTo>
                    <a:pt x="2013" y="1930"/>
                  </a:lnTo>
                  <a:lnTo>
                    <a:pt x="1961" y="1944"/>
                  </a:lnTo>
                  <a:lnTo>
                    <a:pt x="1903" y="1956"/>
                  </a:lnTo>
                  <a:lnTo>
                    <a:pt x="1842" y="1966"/>
                  </a:lnTo>
                  <a:lnTo>
                    <a:pt x="1777" y="1973"/>
                  </a:lnTo>
                  <a:lnTo>
                    <a:pt x="1649" y="1980"/>
                  </a:lnTo>
                  <a:close/>
                  <a:moveTo>
                    <a:pt x="2786" y="387"/>
                  </a:moveTo>
                  <a:lnTo>
                    <a:pt x="2729" y="337"/>
                  </a:lnTo>
                  <a:lnTo>
                    <a:pt x="2670" y="290"/>
                  </a:lnTo>
                  <a:lnTo>
                    <a:pt x="2609" y="247"/>
                  </a:lnTo>
                  <a:lnTo>
                    <a:pt x="2545" y="208"/>
                  </a:lnTo>
                  <a:lnTo>
                    <a:pt x="2481" y="171"/>
                  </a:lnTo>
                  <a:lnTo>
                    <a:pt x="2415" y="138"/>
                  </a:lnTo>
                  <a:lnTo>
                    <a:pt x="2347" y="108"/>
                  </a:lnTo>
                  <a:lnTo>
                    <a:pt x="2279" y="82"/>
                  </a:lnTo>
                  <a:lnTo>
                    <a:pt x="2208" y="59"/>
                  </a:lnTo>
                  <a:lnTo>
                    <a:pt x="2137" y="40"/>
                  </a:lnTo>
                  <a:lnTo>
                    <a:pt x="2064" y="24"/>
                  </a:lnTo>
                  <a:lnTo>
                    <a:pt x="1991" y="14"/>
                  </a:lnTo>
                  <a:lnTo>
                    <a:pt x="1916" y="5"/>
                  </a:lnTo>
                  <a:lnTo>
                    <a:pt x="1842" y="0"/>
                  </a:lnTo>
                  <a:lnTo>
                    <a:pt x="1765" y="0"/>
                  </a:lnTo>
                  <a:lnTo>
                    <a:pt x="1689" y="3"/>
                  </a:lnTo>
                  <a:lnTo>
                    <a:pt x="1637" y="8"/>
                  </a:lnTo>
                  <a:lnTo>
                    <a:pt x="1584" y="15"/>
                  </a:lnTo>
                  <a:lnTo>
                    <a:pt x="1531" y="23"/>
                  </a:lnTo>
                  <a:lnTo>
                    <a:pt x="1479" y="33"/>
                  </a:lnTo>
                  <a:lnTo>
                    <a:pt x="1429" y="45"/>
                  </a:lnTo>
                  <a:lnTo>
                    <a:pt x="1379" y="59"/>
                  </a:lnTo>
                  <a:lnTo>
                    <a:pt x="1329" y="75"/>
                  </a:lnTo>
                  <a:lnTo>
                    <a:pt x="1280" y="93"/>
                  </a:lnTo>
                  <a:lnTo>
                    <a:pt x="1232" y="112"/>
                  </a:lnTo>
                  <a:lnTo>
                    <a:pt x="1185" y="132"/>
                  </a:lnTo>
                  <a:lnTo>
                    <a:pt x="1139" y="155"/>
                  </a:lnTo>
                  <a:lnTo>
                    <a:pt x="1093" y="179"/>
                  </a:lnTo>
                  <a:lnTo>
                    <a:pt x="1049" y="204"/>
                  </a:lnTo>
                  <a:lnTo>
                    <a:pt x="1004" y="232"/>
                  </a:lnTo>
                  <a:lnTo>
                    <a:pt x="962" y="260"/>
                  </a:lnTo>
                  <a:lnTo>
                    <a:pt x="920" y="290"/>
                  </a:lnTo>
                  <a:lnTo>
                    <a:pt x="840" y="354"/>
                  </a:lnTo>
                  <a:lnTo>
                    <a:pt x="801" y="389"/>
                  </a:lnTo>
                  <a:lnTo>
                    <a:pt x="764" y="423"/>
                  </a:lnTo>
                  <a:lnTo>
                    <a:pt x="693" y="498"/>
                  </a:lnTo>
                  <a:lnTo>
                    <a:pt x="660" y="536"/>
                  </a:lnTo>
                  <a:lnTo>
                    <a:pt x="627" y="576"/>
                  </a:lnTo>
                  <a:lnTo>
                    <a:pt x="597" y="618"/>
                  </a:lnTo>
                  <a:lnTo>
                    <a:pt x="567" y="660"/>
                  </a:lnTo>
                  <a:lnTo>
                    <a:pt x="513" y="746"/>
                  </a:lnTo>
                  <a:lnTo>
                    <a:pt x="464" y="837"/>
                  </a:lnTo>
                  <a:lnTo>
                    <a:pt x="443" y="882"/>
                  </a:lnTo>
                  <a:lnTo>
                    <a:pt x="422" y="930"/>
                  </a:lnTo>
                  <a:lnTo>
                    <a:pt x="354" y="872"/>
                  </a:lnTo>
                  <a:lnTo>
                    <a:pt x="290" y="807"/>
                  </a:lnTo>
                  <a:lnTo>
                    <a:pt x="230" y="737"/>
                  </a:lnTo>
                  <a:lnTo>
                    <a:pt x="174" y="663"/>
                  </a:lnTo>
                  <a:lnTo>
                    <a:pt x="0" y="784"/>
                  </a:lnTo>
                  <a:lnTo>
                    <a:pt x="37" y="837"/>
                  </a:lnTo>
                  <a:lnTo>
                    <a:pt x="78" y="887"/>
                  </a:lnTo>
                  <a:lnTo>
                    <a:pt x="120" y="935"/>
                  </a:lnTo>
                  <a:lnTo>
                    <a:pt x="163" y="982"/>
                  </a:lnTo>
                  <a:lnTo>
                    <a:pt x="209" y="1026"/>
                  </a:lnTo>
                  <a:lnTo>
                    <a:pt x="255" y="1068"/>
                  </a:lnTo>
                  <a:lnTo>
                    <a:pt x="305" y="1108"/>
                  </a:lnTo>
                  <a:lnTo>
                    <a:pt x="354" y="1145"/>
                  </a:lnTo>
                  <a:lnTo>
                    <a:pt x="337" y="1228"/>
                  </a:lnTo>
                  <a:lnTo>
                    <a:pt x="324" y="1310"/>
                  </a:lnTo>
                  <a:lnTo>
                    <a:pt x="317" y="1394"/>
                  </a:lnTo>
                  <a:lnTo>
                    <a:pt x="314" y="1479"/>
                  </a:lnTo>
                  <a:lnTo>
                    <a:pt x="317" y="1563"/>
                  </a:lnTo>
                  <a:lnTo>
                    <a:pt x="324" y="1646"/>
                  </a:lnTo>
                  <a:lnTo>
                    <a:pt x="336" y="1727"/>
                  </a:lnTo>
                  <a:lnTo>
                    <a:pt x="343" y="1768"/>
                  </a:lnTo>
                  <a:lnTo>
                    <a:pt x="353" y="1808"/>
                  </a:lnTo>
                  <a:lnTo>
                    <a:pt x="373" y="1887"/>
                  </a:lnTo>
                  <a:lnTo>
                    <a:pt x="398" y="1965"/>
                  </a:lnTo>
                  <a:lnTo>
                    <a:pt x="427" y="2041"/>
                  </a:lnTo>
                  <a:lnTo>
                    <a:pt x="461" y="2116"/>
                  </a:lnTo>
                  <a:lnTo>
                    <a:pt x="498" y="2188"/>
                  </a:lnTo>
                  <a:lnTo>
                    <a:pt x="540" y="2258"/>
                  </a:lnTo>
                  <a:lnTo>
                    <a:pt x="585" y="2325"/>
                  </a:lnTo>
                  <a:lnTo>
                    <a:pt x="635" y="2391"/>
                  </a:lnTo>
                  <a:lnTo>
                    <a:pt x="687" y="2454"/>
                  </a:lnTo>
                  <a:lnTo>
                    <a:pt x="745" y="2514"/>
                  </a:lnTo>
                  <a:lnTo>
                    <a:pt x="805" y="2571"/>
                  </a:lnTo>
                  <a:lnTo>
                    <a:pt x="869" y="2625"/>
                  </a:lnTo>
                  <a:lnTo>
                    <a:pt x="1002" y="2460"/>
                  </a:lnTo>
                  <a:lnTo>
                    <a:pt x="947" y="2413"/>
                  </a:lnTo>
                  <a:lnTo>
                    <a:pt x="895" y="2365"/>
                  </a:lnTo>
                  <a:lnTo>
                    <a:pt x="846" y="2313"/>
                  </a:lnTo>
                  <a:lnTo>
                    <a:pt x="801" y="2259"/>
                  </a:lnTo>
                  <a:lnTo>
                    <a:pt x="758" y="2203"/>
                  </a:lnTo>
                  <a:lnTo>
                    <a:pt x="720" y="2146"/>
                  </a:lnTo>
                  <a:lnTo>
                    <a:pt x="684" y="2085"/>
                  </a:lnTo>
                  <a:lnTo>
                    <a:pt x="651" y="2023"/>
                  </a:lnTo>
                  <a:lnTo>
                    <a:pt x="623" y="1960"/>
                  </a:lnTo>
                  <a:lnTo>
                    <a:pt x="599" y="1894"/>
                  </a:lnTo>
                  <a:lnTo>
                    <a:pt x="577" y="1828"/>
                  </a:lnTo>
                  <a:lnTo>
                    <a:pt x="559" y="1760"/>
                  </a:lnTo>
                  <a:lnTo>
                    <a:pt x="545" y="1691"/>
                  </a:lnTo>
                  <a:lnTo>
                    <a:pt x="535" y="1621"/>
                  </a:lnTo>
                  <a:lnTo>
                    <a:pt x="529" y="1550"/>
                  </a:lnTo>
                  <a:lnTo>
                    <a:pt x="527" y="1478"/>
                  </a:lnTo>
                  <a:lnTo>
                    <a:pt x="528" y="1423"/>
                  </a:lnTo>
                  <a:lnTo>
                    <a:pt x="531" y="1369"/>
                  </a:lnTo>
                  <a:lnTo>
                    <a:pt x="537" y="1315"/>
                  </a:lnTo>
                  <a:lnTo>
                    <a:pt x="546" y="1262"/>
                  </a:lnTo>
                  <a:lnTo>
                    <a:pt x="623" y="1298"/>
                  </a:lnTo>
                  <a:lnTo>
                    <a:pt x="703" y="1331"/>
                  </a:lnTo>
                  <a:lnTo>
                    <a:pt x="783" y="1358"/>
                  </a:lnTo>
                  <a:lnTo>
                    <a:pt x="866" y="1380"/>
                  </a:lnTo>
                  <a:lnTo>
                    <a:pt x="951" y="1398"/>
                  </a:lnTo>
                  <a:lnTo>
                    <a:pt x="1038" y="1411"/>
                  </a:lnTo>
                  <a:lnTo>
                    <a:pt x="1081" y="1415"/>
                  </a:lnTo>
                  <a:lnTo>
                    <a:pt x="1124" y="1418"/>
                  </a:lnTo>
                  <a:lnTo>
                    <a:pt x="1213" y="1421"/>
                  </a:lnTo>
                  <a:lnTo>
                    <a:pt x="1314" y="1417"/>
                  </a:lnTo>
                  <a:lnTo>
                    <a:pt x="1373" y="1412"/>
                  </a:lnTo>
                  <a:lnTo>
                    <a:pt x="1431" y="1404"/>
                  </a:lnTo>
                  <a:lnTo>
                    <a:pt x="1293" y="2058"/>
                  </a:lnTo>
                  <a:lnTo>
                    <a:pt x="1157" y="2714"/>
                  </a:lnTo>
                  <a:lnTo>
                    <a:pt x="1364" y="2757"/>
                  </a:lnTo>
                  <a:lnTo>
                    <a:pt x="1483" y="2190"/>
                  </a:lnTo>
                  <a:lnTo>
                    <a:pt x="1599" y="2194"/>
                  </a:lnTo>
                  <a:lnTo>
                    <a:pt x="1683" y="2191"/>
                  </a:lnTo>
                  <a:lnTo>
                    <a:pt x="1729" y="2189"/>
                  </a:lnTo>
                  <a:lnTo>
                    <a:pt x="1777" y="2186"/>
                  </a:lnTo>
                  <a:lnTo>
                    <a:pt x="2085" y="2635"/>
                  </a:lnTo>
                  <a:lnTo>
                    <a:pt x="2112" y="2671"/>
                  </a:lnTo>
                  <a:lnTo>
                    <a:pt x="2142" y="2701"/>
                  </a:lnTo>
                  <a:lnTo>
                    <a:pt x="2175" y="2727"/>
                  </a:lnTo>
                  <a:lnTo>
                    <a:pt x="2211" y="2748"/>
                  </a:lnTo>
                  <a:lnTo>
                    <a:pt x="2249" y="2765"/>
                  </a:lnTo>
                  <a:lnTo>
                    <a:pt x="2269" y="2772"/>
                  </a:lnTo>
                  <a:lnTo>
                    <a:pt x="2288" y="2778"/>
                  </a:lnTo>
                  <a:lnTo>
                    <a:pt x="2309" y="2782"/>
                  </a:lnTo>
                  <a:lnTo>
                    <a:pt x="2329" y="2786"/>
                  </a:lnTo>
                  <a:lnTo>
                    <a:pt x="2371" y="2788"/>
                  </a:lnTo>
                  <a:lnTo>
                    <a:pt x="2415" y="2786"/>
                  </a:lnTo>
                  <a:lnTo>
                    <a:pt x="2459" y="2776"/>
                  </a:lnTo>
                  <a:lnTo>
                    <a:pt x="2502" y="2762"/>
                  </a:lnTo>
                  <a:lnTo>
                    <a:pt x="2544" y="2740"/>
                  </a:lnTo>
                  <a:lnTo>
                    <a:pt x="2586" y="2715"/>
                  </a:lnTo>
                  <a:lnTo>
                    <a:pt x="2627" y="2687"/>
                  </a:lnTo>
                  <a:lnTo>
                    <a:pt x="2706" y="2629"/>
                  </a:lnTo>
                  <a:lnTo>
                    <a:pt x="2780" y="2565"/>
                  </a:lnTo>
                  <a:lnTo>
                    <a:pt x="2850" y="2498"/>
                  </a:lnTo>
                  <a:lnTo>
                    <a:pt x="2883" y="2462"/>
                  </a:lnTo>
                  <a:lnTo>
                    <a:pt x="2915" y="2426"/>
                  </a:lnTo>
                  <a:lnTo>
                    <a:pt x="2975" y="2351"/>
                  </a:lnTo>
                  <a:lnTo>
                    <a:pt x="3030" y="2271"/>
                  </a:lnTo>
                  <a:lnTo>
                    <a:pt x="3079" y="2189"/>
                  </a:lnTo>
                  <a:lnTo>
                    <a:pt x="3123" y="2102"/>
                  </a:lnTo>
                  <a:lnTo>
                    <a:pt x="3162" y="2015"/>
                  </a:lnTo>
                  <a:lnTo>
                    <a:pt x="3179" y="1969"/>
                  </a:lnTo>
                  <a:lnTo>
                    <a:pt x="3194" y="1924"/>
                  </a:lnTo>
                  <a:lnTo>
                    <a:pt x="3207" y="1877"/>
                  </a:lnTo>
                  <a:lnTo>
                    <a:pt x="3221" y="1830"/>
                  </a:lnTo>
                  <a:lnTo>
                    <a:pt x="3231" y="1784"/>
                  </a:lnTo>
                  <a:lnTo>
                    <a:pt x="3241" y="1736"/>
                  </a:lnTo>
                  <a:lnTo>
                    <a:pt x="3255" y="1640"/>
                  </a:lnTo>
                  <a:lnTo>
                    <a:pt x="3264" y="1542"/>
                  </a:lnTo>
                  <a:lnTo>
                    <a:pt x="3265" y="1492"/>
                  </a:lnTo>
                  <a:lnTo>
                    <a:pt x="3265" y="1443"/>
                  </a:lnTo>
                  <a:lnTo>
                    <a:pt x="3261" y="1367"/>
                  </a:lnTo>
                  <a:lnTo>
                    <a:pt x="3254" y="1292"/>
                  </a:lnTo>
                  <a:lnTo>
                    <a:pt x="3243" y="1218"/>
                  </a:lnTo>
                  <a:lnTo>
                    <a:pt x="3229" y="1145"/>
                  </a:lnTo>
                  <a:lnTo>
                    <a:pt x="3210" y="1073"/>
                  </a:lnTo>
                  <a:lnTo>
                    <a:pt x="3188" y="1002"/>
                  </a:lnTo>
                  <a:lnTo>
                    <a:pt x="3163" y="933"/>
                  </a:lnTo>
                  <a:lnTo>
                    <a:pt x="3134" y="866"/>
                  </a:lnTo>
                  <a:lnTo>
                    <a:pt x="3119" y="832"/>
                  </a:lnTo>
                  <a:lnTo>
                    <a:pt x="3103" y="800"/>
                  </a:lnTo>
                  <a:lnTo>
                    <a:pt x="3067" y="735"/>
                  </a:lnTo>
                  <a:lnTo>
                    <a:pt x="3029" y="672"/>
                  </a:lnTo>
                  <a:lnTo>
                    <a:pt x="2987" y="610"/>
                  </a:lnTo>
                  <a:lnTo>
                    <a:pt x="2941" y="552"/>
                  </a:lnTo>
                  <a:lnTo>
                    <a:pt x="2893" y="494"/>
                  </a:lnTo>
                  <a:lnTo>
                    <a:pt x="2841" y="439"/>
                  </a:lnTo>
                  <a:lnTo>
                    <a:pt x="2786" y="387"/>
                  </a:lnTo>
                  <a:close/>
                </a:path>
              </a:pathLst>
            </a:custGeom>
            <a:solidFill>
              <a:srgbClr val="8A78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5" name="Freeform 122"/>
            <p:cNvSpPr>
              <a:spLocks noEditPoints="1"/>
            </p:cNvSpPr>
            <p:nvPr userDrawn="1"/>
          </p:nvSpPr>
          <p:spPr bwMode="auto">
            <a:xfrm>
              <a:off x="5880100" y="5930900"/>
              <a:ext cx="3233738" cy="271462"/>
            </a:xfrm>
            <a:custGeom>
              <a:avLst/>
              <a:gdLst>
                <a:gd name="T0" fmla="*/ 11303 w 12222"/>
                <a:gd name="T1" fmla="*/ 1027 h 1027"/>
                <a:gd name="T2" fmla="*/ 12019 w 12222"/>
                <a:gd name="T3" fmla="*/ 513 h 1027"/>
                <a:gd name="T4" fmla="*/ 11624 w 12222"/>
                <a:gd name="T5" fmla="*/ 627 h 1027"/>
                <a:gd name="T6" fmla="*/ 577 w 12222"/>
                <a:gd name="T7" fmla="*/ 0 h 1027"/>
                <a:gd name="T8" fmla="*/ 590 w 12222"/>
                <a:gd name="T9" fmla="*/ 1027 h 1027"/>
                <a:gd name="T10" fmla="*/ 0 w 12222"/>
                <a:gd name="T11" fmla="*/ 1027 h 1027"/>
                <a:gd name="T12" fmla="*/ 289 w 12222"/>
                <a:gd name="T13" fmla="*/ 386 h 1027"/>
                <a:gd name="T14" fmla="*/ 1714 w 12222"/>
                <a:gd name="T15" fmla="*/ 610 h 1027"/>
                <a:gd name="T16" fmla="*/ 1417 w 12222"/>
                <a:gd name="T17" fmla="*/ 1027 h 1027"/>
                <a:gd name="T18" fmla="*/ 1769 w 12222"/>
                <a:gd name="T19" fmla="*/ 0 h 1027"/>
                <a:gd name="T20" fmla="*/ 1778 w 12222"/>
                <a:gd name="T21" fmla="*/ 858 h 1027"/>
                <a:gd name="T22" fmla="*/ 3194 w 12222"/>
                <a:gd name="T23" fmla="*/ 752 h 1027"/>
                <a:gd name="T24" fmla="*/ 2416 w 12222"/>
                <a:gd name="T25" fmla="*/ 0 h 1027"/>
                <a:gd name="T26" fmla="*/ 3794 w 12222"/>
                <a:gd name="T27" fmla="*/ 266 h 1027"/>
                <a:gd name="T28" fmla="*/ 3794 w 12222"/>
                <a:gd name="T29" fmla="*/ 646 h 1027"/>
                <a:gd name="T30" fmla="*/ 3502 w 12222"/>
                <a:gd name="T31" fmla="*/ 1027 h 1027"/>
                <a:gd name="T32" fmla="*/ 5411 w 12222"/>
                <a:gd name="T33" fmla="*/ 513 h 1027"/>
                <a:gd name="T34" fmla="*/ 4532 w 12222"/>
                <a:gd name="T35" fmla="*/ 0 h 1027"/>
                <a:gd name="T36" fmla="*/ 5612 w 12222"/>
                <a:gd name="T37" fmla="*/ 0 h 1027"/>
                <a:gd name="T38" fmla="*/ 6197 w 12222"/>
                <a:gd name="T39" fmla="*/ 326 h 1027"/>
                <a:gd name="T40" fmla="*/ 5690 w 12222"/>
                <a:gd name="T41" fmla="*/ 1027 h 1027"/>
                <a:gd name="T42" fmla="*/ 6517 w 12222"/>
                <a:gd name="T43" fmla="*/ 513 h 1027"/>
                <a:gd name="T44" fmla="*/ 7018 w 12222"/>
                <a:gd name="T45" fmla="*/ 0 h 1027"/>
                <a:gd name="T46" fmla="*/ 8056 w 12222"/>
                <a:gd name="T47" fmla="*/ 0 h 1027"/>
                <a:gd name="T48" fmla="*/ 7894 w 12222"/>
                <a:gd name="T49" fmla="*/ 369 h 1027"/>
                <a:gd name="T50" fmla="*/ 7176 w 12222"/>
                <a:gd name="T51" fmla="*/ 1027 h 1027"/>
                <a:gd name="T52" fmla="*/ 8500 w 12222"/>
                <a:gd name="T53" fmla="*/ 0 h 1027"/>
                <a:gd name="T54" fmla="*/ 8659 w 12222"/>
                <a:gd name="T55" fmla="*/ 430 h 1027"/>
                <a:gd name="T56" fmla="*/ 8659 w 12222"/>
                <a:gd name="T57" fmla="*/ 875 h 1027"/>
                <a:gd name="T58" fmla="*/ 8500 w 12222"/>
                <a:gd name="T59" fmla="*/ 513 h 1027"/>
                <a:gd name="T60" fmla="*/ 10010 w 12222"/>
                <a:gd name="T61" fmla="*/ 867 h 1027"/>
                <a:gd name="T62" fmla="*/ 10129 w 12222"/>
                <a:gd name="T63" fmla="*/ 813 h 1027"/>
                <a:gd name="T64" fmla="*/ 10210 w 12222"/>
                <a:gd name="T65" fmla="*/ 716 h 1027"/>
                <a:gd name="T66" fmla="*/ 10250 w 12222"/>
                <a:gd name="T67" fmla="*/ 585 h 1027"/>
                <a:gd name="T68" fmla="*/ 10250 w 12222"/>
                <a:gd name="T69" fmla="*/ 439 h 1027"/>
                <a:gd name="T70" fmla="*/ 10210 w 12222"/>
                <a:gd name="T71" fmla="*/ 309 h 1027"/>
                <a:gd name="T72" fmla="*/ 10129 w 12222"/>
                <a:gd name="T73" fmla="*/ 213 h 1027"/>
                <a:gd name="T74" fmla="*/ 10012 w 12222"/>
                <a:gd name="T75" fmla="*/ 160 h 1027"/>
                <a:gd name="T76" fmla="*/ 9714 w 12222"/>
                <a:gd name="T77" fmla="*/ 874 h 1027"/>
                <a:gd name="T78" fmla="*/ 9997 w 12222"/>
                <a:gd name="T79" fmla="*/ 3 h 1027"/>
                <a:gd name="T80" fmla="*/ 10144 w 12222"/>
                <a:gd name="T81" fmla="*/ 36 h 1027"/>
                <a:gd name="T82" fmla="*/ 10261 w 12222"/>
                <a:gd name="T83" fmla="*/ 107 h 1027"/>
                <a:gd name="T84" fmla="*/ 10324 w 12222"/>
                <a:gd name="T85" fmla="*/ 174 h 1027"/>
                <a:gd name="T86" fmla="*/ 10372 w 12222"/>
                <a:gd name="T87" fmla="*/ 255 h 1027"/>
                <a:gd name="T88" fmla="*/ 10404 w 12222"/>
                <a:gd name="T89" fmla="*/ 350 h 1027"/>
                <a:gd name="T90" fmla="*/ 10421 w 12222"/>
                <a:gd name="T91" fmla="*/ 573 h 1027"/>
                <a:gd name="T92" fmla="*/ 10388 w 12222"/>
                <a:gd name="T93" fmla="*/ 728 h 1027"/>
                <a:gd name="T94" fmla="*/ 10291 w 12222"/>
                <a:gd name="T95" fmla="*/ 889 h 1027"/>
                <a:gd name="T96" fmla="*/ 10136 w 12222"/>
                <a:gd name="T97" fmla="*/ 991 h 1027"/>
                <a:gd name="T98" fmla="*/ 10013 w 12222"/>
                <a:gd name="T99" fmla="*/ 1022 h 1027"/>
                <a:gd name="T100" fmla="*/ 9554 w 12222"/>
                <a:gd name="T101" fmla="*/ 513 h 1027"/>
                <a:gd name="T102" fmla="*/ 10810 w 12222"/>
                <a:gd name="T103" fmla="*/ 513 h 1027"/>
                <a:gd name="T104" fmla="*/ 10969 w 12222"/>
                <a:gd name="T105" fmla="*/ 1027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222" h="1027">
                  <a:moveTo>
                    <a:pt x="11952" y="774"/>
                  </a:moveTo>
                  <a:lnTo>
                    <a:pt x="11573" y="774"/>
                  </a:lnTo>
                  <a:lnTo>
                    <a:pt x="11476" y="1027"/>
                  </a:lnTo>
                  <a:lnTo>
                    <a:pt x="11303" y="1027"/>
                  </a:lnTo>
                  <a:lnTo>
                    <a:pt x="11508" y="513"/>
                  </a:lnTo>
                  <a:lnTo>
                    <a:pt x="11713" y="0"/>
                  </a:lnTo>
                  <a:lnTo>
                    <a:pt x="11816" y="0"/>
                  </a:lnTo>
                  <a:lnTo>
                    <a:pt x="12019" y="513"/>
                  </a:lnTo>
                  <a:lnTo>
                    <a:pt x="12222" y="1027"/>
                  </a:lnTo>
                  <a:lnTo>
                    <a:pt x="12049" y="1027"/>
                  </a:lnTo>
                  <a:lnTo>
                    <a:pt x="11952" y="774"/>
                  </a:lnTo>
                  <a:close/>
                  <a:moveTo>
                    <a:pt x="11624" y="627"/>
                  </a:moveTo>
                  <a:lnTo>
                    <a:pt x="11903" y="627"/>
                  </a:lnTo>
                  <a:lnTo>
                    <a:pt x="11764" y="254"/>
                  </a:lnTo>
                  <a:lnTo>
                    <a:pt x="11624" y="627"/>
                  </a:lnTo>
                  <a:close/>
                  <a:moveTo>
                    <a:pt x="577" y="0"/>
                  </a:moveTo>
                  <a:lnTo>
                    <a:pt x="930" y="0"/>
                  </a:lnTo>
                  <a:lnTo>
                    <a:pt x="583" y="446"/>
                  </a:lnTo>
                  <a:lnTo>
                    <a:pt x="943" y="1027"/>
                  </a:lnTo>
                  <a:lnTo>
                    <a:pt x="590" y="1027"/>
                  </a:lnTo>
                  <a:lnTo>
                    <a:pt x="391" y="680"/>
                  </a:lnTo>
                  <a:lnTo>
                    <a:pt x="289" y="806"/>
                  </a:lnTo>
                  <a:lnTo>
                    <a:pt x="289" y="1027"/>
                  </a:lnTo>
                  <a:lnTo>
                    <a:pt x="0" y="1027"/>
                  </a:lnTo>
                  <a:lnTo>
                    <a:pt x="0" y="513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89" y="386"/>
                  </a:lnTo>
                  <a:lnTo>
                    <a:pt x="577" y="0"/>
                  </a:lnTo>
                  <a:close/>
                  <a:moveTo>
                    <a:pt x="1627" y="326"/>
                  </a:moveTo>
                  <a:lnTo>
                    <a:pt x="1538" y="610"/>
                  </a:lnTo>
                  <a:lnTo>
                    <a:pt x="1714" y="610"/>
                  </a:lnTo>
                  <a:lnTo>
                    <a:pt x="1627" y="326"/>
                  </a:lnTo>
                  <a:close/>
                  <a:moveTo>
                    <a:pt x="1778" y="858"/>
                  </a:moveTo>
                  <a:lnTo>
                    <a:pt x="1469" y="858"/>
                  </a:lnTo>
                  <a:lnTo>
                    <a:pt x="1417" y="1027"/>
                  </a:lnTo>
                  <a:lnTo>
                    <a:pt x="1121" y="1027"/>
                  </a:lnTo>
                  <a:lnTo>
                    <a:pt x="1303" y="513"/>
                  </a:lnTo>
                  <a:lnTo>
                    <a:pt x="1487" y="0"/>
                  </a:lnTo>
                  <a:lnTo>
                    <a:pt x="1769" y="0"/>
                  </a:lnTo>
                  <a:lnTo>
                    <a:pt x="1946" y="513"/>
                  </a:lnTo>
                  <a:lnTo>
                    <a:pt x="2124" y="1027"/>
                  </a:lnTo>
                  <a:lnTo>
                    <a:pt x="1828" y="1027"/>
                  </a:lnTo>
                  <a:lnTo>
                    <a:pt x="1778" y="858"/>
                  </a:lnTo>
                  <a:close/>
                  <a:moveTo>
                    <a:pt x="2416" y="0"/>
                  </a:moveTo>
                  <a:lnTo>
                    <a:pt x="2708" y="0"/>
                  </a:lnTo>
                  <a:lnTo>
                    <a:pt x="2708" y="752"/>
                  </a:lnTo>
                  <a:lnTo>
                    <a:pt x="3194" y="752"/>
                  </a:lnTo>
                  <a:lnTo>
                    <a:pt x="3194" y="1027"/>
                  </a:lnTo>
                  <a:lnTo>
                    <a:pt x="2416" y="1027"/>
                  </a:lnTo>
                  <a:lnTo>
                    <a:pt x="2416" y="513"/>
                  </a:lnTo>
                  <a:lnTo>
                    <a:pt x="2416" y="0"/>
                  </a:lnTo>
                  <a:close/>
                  <a:moveTo>
                    <a:pt x="3502" y="0"/>
                  </a:moveTo>
                  <a:lnTo>
                    <a:pt x="4271" y="0"/>
                  </a:lnTo>
                  <a:lnTo>
                    <a:pt x="4271" y="266"/>
                  </a:lnTo>
                  <a:lnTo>
                    <a:pt x="3794" y="266"/>
                  </a:lnTo>
                  <a:lnTo>
                    <a:pt x="3794" y="380"/>
                  </a:lnTo>
                  <a:lnTo>
                    <a:pt x="4235" y="380"/>
                  </a:lnTo>
                  <a:lnTo>
                    <a:pt x="4235" y="646"/>
                  </a:lnTo>
                  <a:lnTo>
                    <a:pt x="3794" y="646"/>
                  </a:lnTo>
                  <a:lnTo>
                    <a:pt x="3794" y="760"/>
                  </a:lnTo>
                  <a:lnTo>
                    <a:pt x="4268" y="760"/>
                  </a:lnTo>
                  <a:lnTo>
                    <a:pt x="4268" y="1027"/>
                  </a:lnTo>
                  <a:lnTo>
                    <a:pt x="3502" y="1027"/>
                  </a:lnTo>
                  <a:lnTo>
                    <a:pt x="3502" y="513"/>
                  </a:lnTo>
                  <a:lnTo>
                    <a:pt x="3502" y="0"/>
                  </a:lnTo>
                  <a:close/>
                  <a:moveTo>
                    <a:pt x="5612" y="0"/>
                  </a:moveTo>
                  <a:lnTo>
                    <a:pt x="5411" y="513"/>
                  </a:lnTo>
                  <a:lnTo>
                    <a:pt x="5210" y="1027"/>
                  </a:lnTo>
                  <a:lnTo>
                    <a:pt x="4940" y="1027"/>
                  </a:lnTo>
                  <a:lnTo>
                    <a:pt x="4736" y="513"/>
                  </a:lnTo>
                  <a:lnTo>
                    <a:pt x="4532" y="0"/>
                  </a:lnTo>
                  <a:lnTo>
                    <a:pt x="4870" y="0"/>
                  </a:lnTo>
                  <a:lnTo>
                    <a:pt x="5076" y="614"/>
                  </a:lnTo>
                  <a:lnTo>
                    <a:pt x="5278" y="0"/>
                  </a:lnTo>
                  <a:lnTo>
                    <a:pt x="5612" y="0"/>
                  </a:lnTo>
                  <a:close/>
                  <a:moveTo>
                    <a:pt x="6197" y="326"/>
                  </a:moveTo>
                  <a:lnTo>
                    <a:pt x="6108" y="610"/>
                  </a:lnTo>
                  <a:lnTo>
                    <a:pt x="6283" y="610"/>
                  </a:lnTo>
                  <a:lnTo>
                    <a:pt x="6197" y="326"/>
                  </a:lnTo>
                  <a:close/>
                  <a:moveTo>
                    <a:pt x="6349" y="858"/>
                  </a:moveTo>
                  <a:lnTo>
                    <a:pt x="6038" y="858"/>
                  </a:lnTo>
                  <a:lnTo>
                    <a:pt x="5987" y="1027"/>
                  </a:lnTo>
                  <a:lnTo>
                    <a:pt x="5690" y="1027"/>
                  </a:lnTo>
                  <a:lnTo>
                    <a:pt x="5873" y="513"/>
                  </a:lnTo>
                  <a:lnTo>
                    <a:pt x="6056" y="0"/>
                  </a:lnTo>
                  <a:lnTo>
                    <a:pt x="6340" y="0"/>
                  </a:lnTo>
                  <a:lnTo>
                    <a:pt x="6517" y="513"/>
                  </a:lnTo>
                  <a:lnTo>
                    <a:pt x="6695" y="1027"/>
                  </a:lnTo>
                  <a:lnTo>
                    <a:pt x="6398" y="1027"/>
                  </a:lnTo>
                  <a:lnTo>
                    <a:pt x="6349" y="858"/>
                  </a:lnTo>
                  <a:close/>
                  <a:moveTo>
                    <a:pt x="7018" y="0"/>
                  </a:moveTo>
                  <a:lnTo>
                    <a:pt x="7105" y="0"/>
                  </a:lnTo>
                  <a:lnTo>
                    <a:pt x="7536" y="629"/>
                  </a:lnTo>
                  <a:lnTo>
                    <a:pt x="7964" y="0"/>
                  </a:lnTo>
                  <a:lnTo>
                    <a:pt x="8056" y="0"/>
                  </a:lnTo>
                  <a:lnTo>
                    <a:pt x="8056" y="513"/>
                  </a:lnTo>
                  <a:lnTo>
                    <a:pt x="8056" y="1027"/>
                  </a:lnTo>
                  <a:lnTo>
                    <a:pt x="7894" y="1027"/>
                  </a:lnTo>
                  <a:lnTo>
                    <a:pt x="7894" y="369"/>
                  </a:lnTo>
                  <a:lnTo>
                    <a:pt x="7559" y="859"/>
                  </a:lnTo>
                  <a:lnTo>
                    <a:pt x="7511" y="859"/>
                  </a:lnTo>
                  <a:lnTo>
                    <a:pt x="7176" y="369"/>
                  </a:lnTo>
                  <a:lnTo>
                    <a:pt x="7176" y="1027"/>
                  </a:lnTo>
                  <a:lnTo>
                    <a:pt x="7018" y="1027"/>
                  </a:lnTo>
                  <a:lnTo>
                    <a:pt x="7018" y="513"/>
                  </a:lnTo>
                  <a:lnTo>
                    <a:pt x="7018" y="0"/>
                  </a:lnTo>
                  <a:close/>
                  <a:moveTo>
                    <a:pt x="8500" y="0"/>
                  </a:moveTo>
                  <a:lnTo>
                    <a:pt x="9156" y="0"/>
                  </a:lnTo>
                  <a:lnTo>
                    <a:pt x="9156" y="151"/>
                  </a:lnTo>
                  <a:lnTo>
                    <a:pt x="8659" y="151"/>
                  </a:lnTo>
                  <a:lnTo>
                    <a:pt x="8659" y="430"/>
                  </a:lnTo>
                  <a:lnTo>
                    <a:pt x="9120" y="430"/>
                  </a:lnTo>
                  <a:lnTo>
                    <a:pt x="9120" y="583"/>
                  </a:lnTo>
                  <a:lnTo>
                    <a:pt x="8659" y="583"/>
                  </a:lnTo>
                  <a:lnTo>
                    <a:pt x="8659" y="875"/>
                  </a:lnTo>
                  <a:lnTo>
                    <a:pt x="9157" y="875"/>
                  </a:lnTo>
                  <a:lnTo>
                    <a:pt x="9157" y="1027"/>
                  </a:lnTo>
                  <a:lnTo>
                    <a:pt x="8500" y="1027"/>
                  </a:lnTo>
                  <a:lnTo>
                    <a:pt x="8500" y="513"/>
                  </a:lnTo>
                  <a:lnTo>
                    <a:pt x="8500" y="0"/>
                  </a:lnTo>
                  <a:close/>
                  <a:moveTo>
                    <a:pt x="9937" y="874"/>
                  </a:moveTo>
                  <a:lnTo>
                    <a:pt x="9974" y="873"/>
                  </a:lnTo>
                  <a:lnTo>
                    <a:pt x="10010" y="867"/>
                  </a:lnTo>
                  <a:lnTo>
                    <a:pt x="10043" y="858"/>
                  </a:lnTo>
                  <a:lnTo>
                    <a:pt x="10074" y="846"/>
                  </a:lnTo>
                  <a:lnTo>
                    <a:pt x="10103" y="831"/>
                  </a:lnTo>
                  <a:lnTo>
                    <a:pt x="10129" y="813"/>
                  </a:lnTo>
                  <a:lnTo>
                    <a:pt x="10153" y="792"/>
                  </a:lnTo>
                  <a:lnTo>
                    <a:pt x="10174" y="768"/>
                  </a:lnTo>
                  <a:lnTo>
                    <a:pt x="10193" y="743"/>
                  </a:lnTo>
                  <a:lnTo>
                    <a:pt x="10210" y="716"/>
                  </a:lnTo>
                  <a:lnTo>
                    <a:pt x="10224" y="686"/>
                  </a:lnTo>
                  <a:lnTo>
                    <a:pt x="10235" y="653"/>
                  </a:lnTo>
                  <a:lnTo>
                    <a:pt x="10244" y="620"/>
                  </a:lnTo>
                  <a:lnTo>
                    <a:pt x="10250" y="585"/>
                  </a:lnTo>
                  <a:lnTo>
                    <a:pt x="10254" y="549"/>
                  </a:lnTo>
                  <a:lnTo>
                    <a:pt x="10255" y="512"/>
                  </a:lnTo>
                  <a:lnTo>
                    <a:pt x="10254" y="475"/>
                  </a:lnTo>
                  <a:lnTo>
                    <a:pt x="10250" y="439"/>
                  </a:lnTo>
                  <a:lnTo>
                    <a:pt x="10244" y="404"/>
                  </a:lnTo>
                  <a:lnTo>
                    <a:pt x="10235" y="370"/>
                  </a:lnTo>
                  <a:lnTo>
                    <a:pt x="10224" y="339"/>
                  </a:lnTo>
                  <a:lnTo>
                    <a:pt x="10210" y="309"/>
                  </a:lnTo>
                  <a:lnTo>
                    <a:pt x="10193" y="282"/>
                  </a:lnTo>
                  <a:lnTo>
                    <a:pt x="10174" y="257"/>
                  </a:lnTo>
                  <a:lnTo>
                    <a:pt x="10153" y="234"/>
                  </a:lnTo>
                  <a:lnTo>
                    <a:pt x="10129" y="213"/>
                  </a:lnTo>
                  <a:lnTo>
                    <a:pt x="10103" y="195"/>
                  </a:lnTo>
                  <a:lnTo>
                    <a:pt x="10075" y="180"/>
                  </a:lnTo>
                  <a:lnTo>
                    <a:pt x="10044" y="168"/>
                  </a:lnTo>
                  <a:lnTo>
                    <a:pt x="10012" y="160"/>
                  </a:lnTo>
                  <a:lnTo>
                    <a:pt x="9976" y="155"/>
                  </a:lnTo>
                  <a:lnTo>
                    <a:pt x="9938" y="152"/>
                  </a:lnTo>
                  <a:lnTo>
                    <a:pt x="9714" y="152"/>
                  </a:lnTo>
                  <a:lnTo>
                    <a:pt x="9714" y="874"/>
                  </a:lnTo>
                  <a:lnTo>
                    <a:pt x="9937" y="874"/>
                  </a:lnTo>
                  <a:close/>
                  <a:moveTo>
                    <a:pt x="9554" y="0"/>
                  </a:moveTo>
                  <a:lnTo>
                    <a:pt x="9942" y="0"/>
                  </a:lnTo>
                  <a:lnTo>
                    <a:pt x="9997" y="3"/>
                  </a:lnTo>
                  <a:lnTo>
                    <a:pt x="10024" y="5"/>
                  </a:lnTo>
                  <a:lnTo>
                    <a:pt x="10049" y="9"/>
                  </a:lnTo>
                  <a:lnTo>
                    <a:pt x="10097" y="21"/>
                  </a:lnTo>
                  <a:lnTo>
                    <a:pt x="10144" y="36"/>
                  </a:lnTo>
                  <a:lnTo>
                    <a:pt x="10186" y="55"/>
                  </a:lnTo>
                  <a:lnTo>
                    <a:pt x="10225" y="79"/>
                  </a:lnTo>
                  <a:lnTo>
                    <a:pt x="10243" y="92"/>
                  </a:lnTo>
                  <a:lnTo>
                    <a:pt x="10261" y="107"/>
                  </a:lnTo>
                  <a:lnTo>
                    <a:pt x="10278" y="122"/>
                  </a:lnTo>
                  <a:lnTo>
                    <a:pt x="10295" y="139"/>
                  </a:lnTo>
                  <a:lnTo>
                    <a:pt x="10309" y="156"/>
                  </a:lnTo>
                  <a:lnTo>
                    <a:pt x="10324" y="174"/>
                  </a:lnTo>
                  <a:lnTo>
                    <a:pt x="10337" y="193"/>
                  </a:lnTo>
                  <a:lnTo>
                    <a:pt x="10349" y="213"/>
                  </a:lnTo>
                  <a:lnTo>
                    <a:pt x="10361" y="234"/>
                  </a:lnTo>
                  <a:lnTo>
                    <a:pt x="10372" y="255"/>
                  </a:lnTo>
                  <a:lnTo>
                    <a:pt x="10381" y="278"/>
                  </a:lnTo>
                  <a:lnTo>
                    <a:pt x="10390" y="301"/>
                  </a:lnTo>
                  <a:lnTo>
                    <a:pt x="10397" y="325"/>
                  </a:lnTo>
                  <a:lnTo>
                    <a:pt x="10404" y="350"/>
                  </a:lnTo>
                  <a:lnTo>
                    <a:pt x="10415" y="403"/>
                  </a:lnTo>
                  <a:lnTo>
                    <a:pt x="10421" y="458"/>
                  </a:lnTo>
                  <a:lnTo>
                    <a:pt x="10423" y="515"/>
                  </a:lnTo>
                  <a:lnTo>
                    <a:pt x="10421" y="573"/>
                  </a:lnTo>
                  <a:lnTo>
                    <a:pt x="10414" y="628"/>
                  </a:lnTo>
                  <a:lnTo>
                    <a:pt x="10409" y="653"/>
                  </a:lnTo>
                  <a:lnTo>
                    <a:pt x="10404" y="680"/>
                  </a:lnTo>
                  <a:lnTo>
                    <a:pt x="10388" y="728"/>
                  </a:lnTo>
                  <a:lnTo>
                    <a:pt x="10370" y="773"/>
                  </a:lnTo>
                  <a:lnTo>
                    <a:pt x="10348" y="815"/>
                  </a:lnTo>
                  <a:lnTo>
                    <a:pt x="10321" y="853"/>
                  </a:lnTo>
                  <a:lnTo>
                    <a:pt x="10291" y="889"/>
                  </a:lnTo>
                  <a:lnTo>
                    <a:pt x="10258" y="921"/>
                  </a:lnTo>
                  <a:lnTo>
                    <a:pt x="10220" y="948"/>
                  </a:lnTo>
                  <a:lnTo>
                    <a:pt x="10181" y="972"/>
                  </a:lnTo>
                  <a:lnTo>
                    <a:pt x="10136" y="991"/>
                  </a:lnTo>
                  <a:lnTo>
                    <a:pt x="10090" y="1007"/>
                  </a:lnTo>
                  <a:lnTo>
                    <a:pt x="10064" y="1013"/>
                  </a:lnTo>
                  <a:lnTo>
                    <a:pt x="10039" y="1018"/>
                  </a:lnTo>
                  <a:lnTo>
                    <a:pt x="10013" y="1022"/>
                  </a:lnTo>
                  <a:lnTo>
                    <a:pt x="9986" y="1025"/>
                  </a:lnTo>
                  <a:lnTo>
                    <a:pt x="9930" y="1027"/>
                  </a:lnTo>
                  <a:lnTo>
                    <a:pt x="9554" y="1027"/>
                  </a:lnTo>
                  <a:lnTo>
                    <a:pt x="9554" y="513"/>
                  </a:lnTo>
                  <a:lnTo>
                    <a:pt x="9554" y="0"/>
                  </a:lnTo>
                  <a:close/>
                  <a:moveTo>
                    <a:pt x="10969" y="1027"/>
                  </a:moveTo>
                  <a:lnTo>
                    <a:pt x="10810" y="1027"/>
                  </a:lnTo>
                  <a:lnTo>
                    <a:pt x="10810" y="513"/>
                  </a:lnTo>
                  <a:lnTo>
                    <a:pt x="10810" y="0"/>
                  </a:lnTo>
                  <a:lnTo>
                    <a:pt x="10969" y="0"/>
                  </a:lnTo>
                  <a:lnTo>
                    <a:pt x="10969" y="513"/>
                  </a:lnTo>
                  <a:lnTo>
                    <a:pt x="10969" y="102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1516066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79425" y="476671"/>
            <a:ext cx="11233150" cy="56161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9" name="Freeform 6"/>
          <p:cNvSpPr>
            <a:spLocks noChangeAspect="1" noEditPoints="1"/>
          </p:cNvSpPr>
          <p:nvPr userDrawn="1"/>
        </p:nvSpPr>
        <p:spPr bwMode="auto">
          <a:xfrm>
            <a:off x="3756364" y="1203425"/>
            <a:ext cx="4679272" cy="4162226"/>
          </a:xfrm>
          <a:custGeom>
            <a:avLst/>
            <a:gdLst>
              <a:gd name="T0" fmla="*/ 2881 w 5067"/>
              <a:gd name="T1" fmla="*/ 1020 h 4509"/>
              <a:gd name="T2" fmla="*/ 3132 w 5067"/>
              <a:gd name="T3" fmla="*/ 949 h 4509"/>
              <a:gd name="T4" fmla="*/ 3297 w 5067"/>
              <a:gd name="T5" fmla="*/ 1130 h 4509"/>
              <a:gd name="T6" fmla="*/ 3244 w 5067"/>
              <a:gd name="T7" fmla="*/ 1409 h 4509"/>
              <a:gd name="T8" fmla="*/ 2744 w 5067"/>
              <a:gd name="T9" fmla="*/ 1749 h 4509"/>
              <a:gd name="T10" fmla="*/ 3616 w 5067"/>
              <a:gd name="T11" fmla="*/ 4167 h 4509"/>
              <a:gd name="T12" fmla="*/ 3225 w 5067"/>
              <a:gd name="T13" fmla="*/ 3433 h 4509"/>
              <a:gd name="T14" fmla="*/ 3581 w 5067"/>
              <a:gd name="T15" fmla="*/ 3192 h 4509"/>
              <a:gd name="T16" fmla="*/ 3712 w 5067"/>
              <a:gd name="T17" fmla="*/ 2779 h 4509"/>
              <a:gd name="T18" fmla="*/ 3521 w 5067"/>
              <a:gd name="T19" fmla="*/ 2396 h 4509"/>
              <a:gd name="T20" fmla="*/ 3208 w 5067"/>
              <a:gd name="T21" fmla="*/ 2253 h 4509"/>
              <a:gd name="T22" fmla="*/ 2886 w 5067"/>
              <a:gd name="T23" fmla="*/ 2305 h 4509"/>
              <a:gd name="T24" fmla="*/ 2578 w 5067"/>
              <a:gd name="T25" fmla="*/ 2172 h 4509"/>
              <a:gd name="T26" fmla="*/ 3332 w 5067"/>
              <a:gd name="T27" fmla="*/ 1782 h 4509"/>
              <a:gd name="T28" fmla="*/ 3630 w 5067"/>
              <a:gd name="T29" fmla="*/ 1285 h 4509"/>
              <a:gd name="T30" fmla="*/ 3543 w 5067"/>
              <a:gd name="T31" fmla="*/ 874 h 4509"/>
              <a:gd name="T32" fmla="*/ 3244 w 5067"/>
              <a:gd name="T33" fmla="*/ 639 h 4509"/>
              <a:gd name="T34" fmla="*/ 2883 w 5067"/>
              <a:gd name="T35" fmla="*/ 637 h 4509"/>
              <a:gd name="T36" fmla="*/ 2572 w 5067"/>
              <a:gd name="T37" fmla="*/ 887 h 4509"/>
              <a:gd name="T38" fmla="*/ 2351 w 5067"/>
              <a:gd name="T39" fmla="*/ 1618 h 4509"/>
              <a:gd name="T40" fmla="*/ 1661 w 5067"/>
              <a:gd name="T41" fmla="*/ 1948 h 4509"/>
              <a:gd name="T42" fmla="*/ 935 w 5067"/>
              <a:gd name="T43" fmla="*/ 1705 h 4509"/>
              <a:gd name="T44" fmla="*/ 1296 w 5067"/>
              <a:gd name="T45" fmla="*/ 1056 h 4509"/>
              <a:gd name="T46" fmla="*/ 1894 w 5067"/>
              <a:gd name="T47" fmla="*/ 555 h 4509"/>
              <a:gd name="T48" fmla="*/ 2514 w 5067"/>
              <a:gd name="T49" fmla="*/ 349 h 4509"/>
              <a:gd name="T50" fmla="*/ 3234 w 5067"/>
              <a:gd name="T51" fmla="*/ 386 h 4509"/>
              <a:gd name="T52" fmla="*/ 3852 w 5067"/>
              <a:gd name="T53" fmla="*/ 666 h 4509"/>
              <a:gd name="T54" fmla="*/ 4323 w 5067"/>
              <a:gd name="T55" fmla="*/ 1123 h 4509"/>
              <a:gd name="T56" fmla="*/ 4653 w 5067"/>
              <a:gd name="T57" fmla="*/ 1793 h 4509"/>
              <a:gd name="T58" fmla="*/ 4724 w 5067"/>
              <a:gd name="T59" fmla="*/ 2613 h 4509"/>
              <a:gd name="T60" fmla="*/ 4540 w 5067"/>
              <a:gd name="T61" fmla="*/ 3280 h 4509"/>
              <a:gd name="T62" fmla="*/ 4157 w 5067"/>
              <a:gd name="T63" fmla="*/ 3843 h 4509"/>
              <a:gd name="T64" fmla="*/ 2732 w 5067"/>
              <a:gd name="T65" fmla="*/ 2940 h 4509"/>
              <a:gd name="T66" fmla="*/ 3065 w 5067"/>
              <a:gd name="T67" fmla="*/ 2588 h 4509"/>
              <a:gd name="T68" fmla="*/ 3307 w 5067"/>
              <a:gd name="T69" fmla="*/ 2646 h 4509"/>
              <a:gd name="T70" fmla="*/ 3373 w 5067"/>
              <a:gd name="T71" fmla="*/ 2883 h 4509"/>
              <a:gd name="T72" fmla="*/ 3196 w 5067"/>
              <a:gd name="T73" fmla="*/ 3091 h 4509"/>
              <a:gd name="T74" fmla="*/ 5067 w 5067"/>
              <a:gd name="T75" fmla="*/ 2371 h 4509"/>
              <a:gd name="T76" fmla="*/ 4942 w 5067"/>
              <a:gd name="T77" fmla="*/ 1613 h 4509"/>
              <a:gd name="T78" fmla="*/ 4631 w 5067"/>
              <a:gd name="T79" fmla="*/ 988 h 4509"/>
              <a:gd name="T80" fmla="*/ 4142 w 5067"/>
              <a:gd name="T81" fmla="*/ 471 h 4509"/>
              <a:gd name="T82" fmla="*/ 3452 w 5067"/>
              <a:gd name="T83" fmla="*/ 106 h 4509"/>
              <a:gd name="T84" fmla="*/ 2758 w 5067"/>
              <a:gd name="T85" fmla="*/ 1 h 4509"/>
              <a:gd name="T86" fmla="*/ 2158 w 5067"/>
              <a:gd name="T87" fmla="*/ 91 h 4509"/>
              <a:gd name="T88" fmla="*/ 1404 w 5067"/>
              <a:gd name="T89" fmla="*/ 482 h 4509"/>
              <a:gd name="T90" fmla="*/ 813 w 5067"/>
              <a:gd name="T91" fmla="*/ 1168 h 4509"/>
              <a:gd name="T92" fmla="*/ 381 w 5067"/>
              <a:gd name="T93" fmla="*/ 1224 h 4509"/>
              <a:gd name="T94" fmla="*/ 325 w 5067"/>
              <a:gd name="T95" fmla="*/ 1650 h 4509"/>
              <a:gd name="T96" fmla="*/ 490 w 5067"/>
              <a:gd name="T97" fmla="*/ 2392 h 4509"/>
              <a:gd name="T98" fmla="*/ 622 w 5067"/>
              <a:gd name="T99" fmla="*/ 3181 h 4509"/>
              <a:gd name="T100" fmla="*/ 989 w 5067"/>
              <a:gd name="T101" fmla="*/ 3869 h 4509"/>
              <a:gd name="T102" fmla="*/ 1503 w 5067"/>
              <a:gd name="T103" fmla="*/ 3941 h 4509"/>
              <a:gd name="T104" fmla="*/ 1086 w 5067"/>
              <a:gd name="T105" fmla="*/ 3417 h 4509"/>
              <a:gd name="T106" fmla="*/ 842 w 5067"/>
              <a:gd name="T107" fmla="*/ 2689 h 4509"/>
              <a:gd name="T108" fmla="*/ 850 w 5067"/>
              <a:gd name="T109" fmla="*/ 2033 h 4509"/>
              <a:gd name="T110" fmla="*/ 1512 w 5067"/>
              <a:gd name="T111" fmla="*/ 2259 h 4509"/>
              <a:gd name="T112" fmla="*/ 2224 w 5067"/>
              <a:gd name="T113" fmla="*/ 2262 h 4509"/>
              <a:gd name="T114" fmla="*/ 3255 w 5067"/>
              <a:gd name="T115" fmla="*/ 4290 h 4509"/>
              <a:gd name="T116" fmla="*/ 3505 w 5067"/>
              <a:gd name="T117" fmla="*/ 4478 h 4509"/>
              <a:gd name="T118" fmla="*/ 3902 w 5067"/>
              <a:gd name="T119" fmla="*/ 4457 h 4509"/>
              <a:gd name="T120" fmla="*/ 4443 w 5067"/>
              <a:gd name="T121" fmla="*/ 4020 h 4509"/>
              <a:gd name="T122" fmla="*/ 4867 w 5067"/>
              <a:gd name="T123" fmla="*/ 3355 h 4509"/>
              <a:gd name="T124" fmla="*/ 5061 w 5067"/>
              <a:gd name="T125" fmla="*/ 2539 h 4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067" h="4509">
                <a:moveTo>
                  <a:pt x="2652" y="1790"/>
                </a:moveTo>
                <a:lnTo>
                  <a:pt x="2675" y="1682"/>
                </a:lnTo>
                <a:lnTo>
                  <a:pt x="2698" y="1574"/>
                </a:lnTo>
                <a:lnTo>
                  <a:pt x="2722" y="1468"/>
                </a:lnTo>
                <a:lnTo>
                  <a:pt x="2735" y="1417"/>
                </a:lnTo>
                <a:lnTo>
                  <a:pt x="2748" y="1369"/>
                </a:lnTo>
                <a:lnTo>
                  <a:pt x="2759" y="1321"/>
                </a:lnTo>
                <a:lnTo>
                  <a:pt x="2772" y="1277"/>
                </a:lnTo>
                <a:lnTo>
                  <a:pt x="2783" y="1235"/>
                </a:lnTo>
                <a:lnTo>
                  <a:pt x="2795" y="1197"/>
                </a:lnTo>
                <a:lnTo>
                  <a:pt x="2806" y="1162"/>
                </a:lnTo>
                <a:lnTo>
                  <a:pt x="2817" y="1131"/>
                </a:lnTo>
                <a:lnTo>
                  <a:pt x="2828" y="1106"/>
                </a:lnTo>
                <a:lnTo>
                  <a:pt x="2838" y="1084"/>
                </a:lnTo>
                <a:lnTo>
                  <a:pt x="2839" y="1084"/>
                </a:lnTo>
                <a:lnTo>
                  <a:pt x="2846" y="1070"/>
                </a:lnTo>
                <a:lnTo>
                  <a:pt x="2854" y="1056"/>
                </a:lnTo>
                <a:lnTo>
                  <a:pt x="2863" y="1044"/>
                </a:lnTo>
                <a:lnTo>
                  <a:pt x="2872" y="1031"/>
                </a:lnTo>
                <a:lnTo>
                  <a:pt x="2881" y="1020"/>
                </a:lnTo>
                <a:lnTo>
                  <a:pt x="2892" y="1009"/>
                </a:lnTo>
                <a:lnTo>
                  <a:pt x="2902" y="1000"/>
                </a:lnTo>
                <a:lnTo>
                  <a:pt x="2913" y="991"/>
                </a:lnTo>
                <a:lnTo>
                  <a:pt x="2924" y="982"/>
                </a:lnTo>
                <a:lnTo>
                  <a:pt x="2936" y="974"/>
                </a:lnTo>
                <a:lnTo>
                  <a:pt x="2947" y="967"/>
                </a:lnTo>
                <a:lnTo>
                  <a:pt x="2959" y="961"/>
                </a:lnTo>
                <a:lnTo>
                  <a:pt x="2971" y="955"/>
                </a:lnTo>
                <a:lnTo>
                  <a:pt x="2984" y="950"/>
                </a:lnTo>
                <a:lnTo>
                  <a:pt x="2998" y="946"/>
                </a:lnTo>
                <a:lnTo>
                  <a:pt x="3012" y="944"/>
                </a:lnTo>
                <a:lnTo>
                  <a:pt x="3023" y="941"/>
                </a:lnTo>
                <a:lnTo>
                  <a:pt x="3035" y="939"/>
                </a:lnTo>
                <a:lnTo>
                  <a:pt x="3047" y="939"/>
                </a:lnTo>
                <a:lnTo>
                  <a:pt x="3059" y="938"/>
                </a:lnTo>
                <a:lnTo>
                  <a:pt x="3080" y="939"/>
                </a:lnTo>
                <a:lnTo>
                  <a:pt x="3101" y="942"/>
                </a:lnTo>
                <a:lnTo>
                  <a:pt x="3111" y="944"/>
                </a:lnTo>
                <a:lnTo>
                  <a:pt x="3121" y="946"/>
                </a:lnTo>
                <a:lnTo>
                  <a:pt x="3132" y="949"/>
                </a:lnTo>
                <a:lnTo>
                  <a:pt x="3142" y="953"/>
                </a:lnTo>
                <a:lnTo>
                  <a:pt x="3151" y="956"/>
                </a:lnTo>
                <a:lnTo>
                  <a:pt x="3162" y="961"/>
                </a:lnTo>
                <a:lnTo>
                  <a:pt x="3171" y="965"/>
                </a:lnTo>
                <a:lnTo>
                  <a:pt x="3180" y="970"/>
                </a:lnTo>
                <a:lnTo>
                  <a:pt x="3199" y="982"/>
                </a:lnTo>
                <a:lnTo>
                  <a:pt x="3215" y="994"/>
                </a:lnTo>
                <a:lnTo>
                  <a:pt x="3225" y="1002"/>
                </a:lnTo>
                <a:lnTo>
                  <a:pt x="3235" y="1013"/>
                </a:lnTo>
                <a:lnTo>
                  <a:pt x="3245" y="1022"/>
                </a:lnTo>
                <a:lnTo>
                  <a:pt x="3253" y="1033"/>
                </a:lnTo>
                <a:lnTo>
                  <a:pt x="3261" y="1044"/>
                </a:lnTo>
                <a:lnTo>
                  <a:pt x="3264" y="1050"/>
                </a:lnTo>
                <a:lnTo>
                  <a:pt x="3268" y="1055"/>
                </a:lnTo>
                <a:lnTo>
                  <a:pt x="3273" y="1067"/>
                </a:lnTo>
                <a:lnTo>
                  <a:pt x="3279" y="1080"/>
                </a:lnTo>
                <a:lnTo>
                  <a:pt x="3285" y="1091"/>
                </a:lnTo>
                <a:lnTo>
                  <a:pt x="3290" y="1105"/>
                </a:lnTo>
                <a:lnTo>
                  <a:pt x="3293" y="1118"/>
                </a:lnTo>
                <a:lnTo>
                  <a:pt x="3297" y="1130"/>
                </a:lnTo>
                <a:lnTo>
                  <a:pt x="3299" y="1144"/>
                </a:lnTo>
                <a:lnTo>
                  <a:pt x="3301" y="1158"/>
                </a:lnTo>
                <a:lnTo>
                  <a:pt x="3303" y="1172"/>
                </a:lnTo>
                <a:lnTo>
                  <a:pt x="3305" y="1185"/>
                </a:lnTo>
                <a:lnTo>
                  <a:pt x="3305" y="1199"/>
                </a:lnTo>
                <a:lnTo>
                  <a:pt x="3305" y="1213"/>
                </a:lnTo>
                <a:lnTo>
                  <a:pt x="3303" y="1241"/>
                </a:lnTo>
                <a:lnTo>
                  <a:pt x="3301" y="1255"/>
                </a:lnTo>
                <a:lnTo>
                  <a:pt x="3299" y="1268"/>
                </a:lnTo>
                <a:lnTo>
                  <a:pt x="3297" y="1282"/>
                </a:lnTo>
                <a:lnTo>
                  <a:pt x="3293" y="1295"/>
                </a:lnTo>
                <a:lnTo>
                  <a:pt x="3290" y="1309"/>
                </a:lnTo>
                <a:lnTo>
                  <a:pt x="3286" y="1321"/>
                </a:lnTo>
                <a:lnTo>
                  <a:pt x="3282" y="1335"/>
                </a:lnTo>
                <a:lnTo>
                  <a:pt x="3277" y="1348"/>
                </a:lnTo>
                <a:lnTo>
                  <a:pt x="3271" y="1359"/>
                </a:lnTo>
                <a:lnTo>
                  <a:pt x="3265" y="1372"/>
                </a:lnTo>
                <a:lnTo>
                  <a:pt x="3259" y="1384"/>
                </a:lnTo>
                <a:lnTo>
                  <a:pt x="3252" y="1395"/>
                </a:lnTo>
                <a:lnTo>
                  <a:pt x="3244" y="1409"/>
                </a:lnTo>
                <a:lnTo>
                  <a:pt x="3233" y="1422"/>
                </a:lnTo>
                <a:lnTo>
                  <a:pt x="3222" y="1435"/>
                </a:lnTo>
                <a:lnTo>
                  <a:pt x="3210" y="1449"/>
                </a:lnTo>
                <a:lnTo>
                  <a:pt x="3197" y="1463"/>
                </a:lnTo>
                <a:lnTo>
                  <a:pt x="3184" y="1476"/>
                </a:lnTo>
                <a:lnTo>
                  <a:pt x="3170" y="1490"/>
                </a:lnTo>
                <a:lnTo>
                  <a:pt x="3155" y="1503"/>
                </a:lnTo>
                <a:lnTo>
                  <a:pt x="3121" y="1530"/>
                </a:lnTo>
                <a:lnTo>
                  <a:pt x="3104" y="1543"/>
                </a:lnTo>
                <a:lnTo>
                  <a:pt x="3087" y="1556"/>
                </a:lnTo>
                <a:lnTo>
                  <a:pt x="3049" y="1582"/>
                </a:lnTo>
                <a:lnTo>
                  <a:pt x="3009" y="1608"/>
                </a:lnTo>
                <a:lnTo>
                  <a:pt x="2989" y="1621"/>
                </a:lnTo>
                <a:lnTo>
                  <a:pt x="2968" y="1633"/>
                </a:lnTo>
                <a:lnTo>
                  <a:pt x="2925" y="1658"/>
                </a:lnTo>
                <a:lnTo>
                  <a:pt x="2880" y="1682"/>
                </a:lnTo>
                <a:lnTo>
                  <a:pt x="2835" y="1705"/>
                </a:lnTo>
                <a:lnTo>
                  <a:pt x="2813" y="1717"/>
                </a:lnTo>
                <a:lnTo>
                  <a:pt x="2790" y="1727"/>
                </a:lnTo>
                <a:lnTo>
                  <a:pt x="2744" y="1749"/>
                </a:lnTo>
                <a:lnTo>
                  <a:pt x="2721" y="1759"/>
                </a:lnTo>
                <a:lnTo>
                  <a:pt x="2698" y="1770"/>
                </a:lnTo>
                <a:lnTo>
                  <a:pt x="2652" y="1790"/>
                </a:lnTo>
                <a:close/>
                <a:moveTo>
                  <a:pt x="3776" y="4151"/>
                </a:moveTo>
                <a:lnTo>
                  <a:pt x="3768" y="4157"/>
                </a:lnTo>
                <a:lnTo>
                  <a:pt x="3760" y="4160"/>
                </a:lnTo>
                <a:lnTo>
                  <a:pt x="3751" y="4165"/>
                </a:lnTo>
                <a:lnTo>
                  <a:pt x="3742" y="4168"/>
                </a:lnTo>
                <a:lnTo>
                  <a:pt x="3734" y="4171"/>
                </a:lnTo>
                <a:lnTo>
                  <a:pt x="3724" y="4174"/>
                </a:lnTo>
                <a:lnTo>
                  <a:pt x="3706" y="4177"/>
                </a:lnTo>
                <a:lnTo>
                  <a:pt x="3687" y="4179"/>
                </a:lnTo>
                <a:lnTo>
                  <a:pt x="3679" y="4179"/>
                </a:lnTo>
                <a:lnTo>
                  <a:pt x="3670" y="4179"/>
                </a:lnTo>
                <a:lnTo>
                  <a:pt x="3661" y="4177"/>
                </a:lnTo>
                <a:lnTo>
                  <a:pt x="3652" y="4176"/>
                </a:lnTo>
                <a:lnTo>
                  <a:pt x="3642" y="4175"/>
                </a:lnTo>
                <a:lnTo>
                  <a:pt x="3633" y="4173"/>
                </a:lnTo>
                <a:lnTo>
                  <a:pt x="3624" y="4171"/>
                </a:lnTo>
                <a:lnTo>
                  <a:pt x="3616" y="4167"/>
                </a:lnTo>
                <a:lnTo>
                  <a:pt x="3607" y="4164"/>
                </a:lnTo>
                <a:lnTo>
                  <a:pt x="3599" y="4160"/>
                </a:lnTo>
                <a:lnTo>
                  <a:pt x="3591" y="4156"/>
                </a:lnTo>
                <a:lnTo>
                  <a:pt x="3581" y="4151"/>
                </a:lnTo>
                <a:lnTo>
                  <a:pt x="3573" y="4146"/>
                </a:lnTo>
                <a:lnTo>
                  <a:pt x="3566" y="4141"/>
                </a:lnTo>
                <a:lnTo>
                  <a:pt x="3558" y="4135"/>
                </a:lnTo>
                <a:lnTo>
                  <a:pt x="3550" y="4128"/>
                </a:lnTo>
                <a:lnTo>
                  <a:pt x="3543" y="4121"/>
                </a:lnTo>
                <a:lnTo>
                  <a:pt x="3536" y="4114"/>
                </a:lnTo>
                <a:lnTo>
                  <a:pt x="3529" y="4107"/>
                </a:lnTo>
                <a:lnTo>
                  <a:pt x="3524" y="4099"/>
                </a:lnTo>
                <a:lnTo>
                  <a:pt x="3517" y="4091"/>
                </a:lnTo>
                <a:lnTo>
                  <a:pt x="3511" y="4082"/>
                </a:lnTo>
                <a:lnTo>
                  <a:pt x="3107" y="3467"/>
                </a:lnTo>
                <a:lnTo>
                  <a:pt x="3132" y="3460"/>
                </a:lnTo>
                <a:lnTo>
                  <a:pt x="3156" y="3454"/>
                </a:lnTo>
                <a:lnTo>
                  <a:pt x="3179" y="3447"/>
                </a:lnTo>
                <a:lnTo>
                  <a:pt x="3202" y="3440"/>
                </a:lnTo>
                <a:lnTo>
                  <a:pt x="3225" y="3433"/>
                </a:lnTo>
                <a:lnTo>
                  <a:pt x="3248" y="3425"/>
                </a:lnTo>
                <a:lnTo>
                  <a:pt x="3270" y="3417"/>
                </a:lnTo>
                <a:lnTo>
                  <a:pt x="3292" y="3408"/>
                </a:lnTo>
                <a:lnTo>
                  <a:pt x="3314" y="3399"/>
                </a:lnTo>
                <a:lnTo>
                  <a:pt x="3335" y="3389"/>
                </a:lnTo>
                <a:lnTo>
                  <a:pt x="3354" y="3380"/>
                </a:lnTo>
                <a:lnTo>
                  <a:pt x="3375" y="3370"/>
                </a:lnTo>
                <a:lnTo>
                  <a:pt x="3393" y="3359"/>
                </a:lnTo>
                <a:lnTo>
                  <a:pt x="3412" y="3348"/>
                </a:lnTo>
                <a:lnTo>
                  <a:pt x="3430" y="3336"/>
                </a:lnTo>
                <a:lnTo>
                  <a:pt x="3448" y="3324"/>
                </a:lnTo>
                <a:lnTo>
                  <a:pt x="3468" y="3308"/>
                </a:lnTo>
                <a:lnTo>
                  <a:pt x="3489" y="3290"/>
                </a:lnTo>
                <a:lnTo>
                  <a:pt x="3509" y="3273"/>
                </a:lnTo>
                <a:lnTo>
                  <a:pt x="3519" y="3264"/>
                </a:lnTo>
                <a:lnTo>
                  <a:pt x="3528" y="3253"/>
                </a:lnTo>
                <a:lnTo>
                  <a:pt x="3538" y="3244"/>
                </a:lnTo>
                <a:lnTo>
                  <a:pt x="3547" y="3234"/>
                </a:lnTo>
                <a:lnTo>
                  <a:pt x="3564" y="3213"/>
                </a:lnTo>
                <a:lnTo>
                  <a:pt x="3581" y="3192"/>
                </a:lnTo>
                <a:lnTo>
                  <a:pt x="3598" y="3171"/>
                </a:lnTo>
                <a:lnTo>
                  <a:pt x="3613" y="3147"/>
                </a:lnTo>
                <a:lnTo>
                  <a:pt x="3626" y="3124"/>
                </a:lnTo>
                <a:lnTo>
                  <a:pt x="3640" y="3100"/>
                </a:lnTo>
                <a:lnTo>
                  <a:pt x="3652" y="3075"/>
                </a:lnTo>
                <a:lnTo>
                  <a:pt x="3663" y="3050"/>
                </a:lnTo>
                <a:lnTo>
                  <a:pt x="3674" y="3024"/>
                </a:lnTo>
                <a:lnTo>
                  <a:pt x="3683" y="2999"/>
                </a:lnTo>
                <a:lnTo>
                  <a:pt x="3691" y="2972"/>
                </a:lnTo>
                <a:lnTo>
                  <a:pt x="3698" y="2945"/>
                </a:lnTo>
                <a:lnTo>
                  <a:pt x="3700" y="2932"/>
                </a:lnTo>
                <a:lnTo>
                  <a:pt x="3704" y="2918"/>
                </a:lnTo>
                <a:lnTo>
                  <a:pt x="3707" y="2891"/>
                </a:lnTo>
                <a:lnTo>
                  <a:pt x="3711" y="2863"/>
                </a:lnTo>
                <a:lnTo>
                  <a:pt x="3712" y="2849"/>
                </a:lnTo>
                <a:lnTo>
                  <a:pt x="3713" y="2835"/>
                </a:lnTo>
                <a:lnTo>
                  <a:pt x="3713" y="2821"/>
                </a:lnTo>
                <a:lnTo>
                  <a:pt x="3713" y="2808"/>
                </a:lnTo>
                <a:lnTo>
                  <a:pt x="3713" y="2793"/>
                </a:lnTo>
                <a:lnTo>
                  <a:pt x="3712" y="2779"/>
                </a:lnTo>
                <a:lnTo>
                  <a:pt x="3709" y="2751"/>
                </a:lnTo>
                <a:lnTo>
                  <a:pt x="3707" y="2737"/>
                </a:lnTo>
                <a:lnTo>
                  <a:pt x="3705" y="2722"/>
                </a:lnTo>
                <a:lnTo>
                  <a:pt x="3702" y="2709"/>
                </a:lnTo>
                <a:lnTo>
                  <a:pt x="3700" y="2695"/>
                </a:lnTo>
                <a:lnTo>
                  <a:pt x="3692" y="2667"/>
                </a:lnTo>
                <a:lnTo>
                  <a:pt x="3684" y="2639"/>
                </a:lnTo>
                <a:lnTo>
                  <a:pt x="3674" y="2612"/>
                </a:lnTo>
                <a:lnTo>
                  <a:pt x="3662" y="2584"/>
                </a:lnTo>
                <a:lnTo>
                  <a:pt x="3648" y="2556"/>
                </a:lnTo>
                <a:lnTo>
                  <a:pt x="3633" y="2529"/>
                </a:lnTo>
                <a:lnTo>
                  <a:pt x="3616" y="2502"/>
                </a:lnTo>
                <a:lnTo>
                  <a:pt x="3607" y="2490"/>
                </a:lnTo>
                <a:lnTo>
                  <a:pt x="3596" y="2477"/>
                </a:lnTo>
                <a:lnTo>
                  <a:pt x="3587" y="2464"/>
                </a:lnTo>
                <a:lnTo>
                  <a:pt x="3577" y="2453"/>
                </a:lnTo>
                <a:lnTo>
                  <a:pt x="3566" y="2441"/>
                </a:lnTo>
                <a:lnTo>
                  <a:pt x="3555" y="2430"/>
                </a:lnTo>
                <a:lnTo>
                  <a:pt x="3533" y="2407"/>
                </a:lnTo>
                <a:lnTo>
                  <a:pt x="3521" y="2396"/>
                </a:lnTo>
                <a:lnTo>
                  <a:pt x="3509" y="2386"/>
                </a:lnTo>
                <a:lnTo>
                  <a:pt x="3496" y="2376"/>
                </a:lnTo>
                <a:lnTo>
                  <a:pt x="3485" y="2366"/>
                </a:lnTo>
                <a:lnTo>
                  <a:pt x="3471" y="2357"/>
                </a:lnTo>
                <a:lnTo>
                  <a:pt x="3458" y="2348"/>
                </a:lnTo>
                <a:lnTo>
                  <a:pt x="3431" y="2331"/>
                </a:lnTo>
                <a:lnTo>
                  <a:pt x="3404" y="2316"/>
                </a:lnTo>
                <a:lnTo>
                  <a:pt x="3375" y="2302"/>
                </a:lnTo>
                <a:lnTo>
                  <a:pt x="3360" y="2295"/>
                </a:lnTo>
                <a:lnTo>
                  <a:pt x="3346" y="2289"/>
                </a:lnTo>
                <a:lnTo>
                  <a:pt x="3331" y="2283"/>
                </a:lnTo>
                <a:lnTo>
                  <a:pt x="3316" y="2278"/>
                </a:lnTo>
                <a:lnTo>
                  <a:pt x="3301" y="2273"/>
                </a:lnTo>
                <a:lnTo>
                  <a:pt x="3285" y="2268"/>
                </a:lnTo>
                <a:lnTo>
                  <a:pt x="3270" y="2265"/>
                </a:lnTo>
                <a:lnTo>
                  <a:pt x="3255" y="2262"/>
                </a:lnTo>
                <a:lnTo>
                  <a:pt x="3239" y="2258"/>
                </a:lnTo>
                <a:lnTo>
                  <a:pt x="3231" y="2257"/>
                </a:lnTo>
                <a:lnTo>
                  <a:pt x="3223" y="2256"/>
                </a:lnTo>
                <a:lnTo>
                  <a:pt x="3208" y="2253"/>
                </a:lnTo>
                <a:lnTo>
                  <a:pt x="3192" y="2251"/>
                </a:lnTo>
                <a:lnTo>
                  <a:pt x="3175" y="2250"/>
                </a:lnTo>
                <a:lnTo>
                  <a:pt x="3159" y="2249"/>
                </a:lnTo>
                <a:lnTo>
                  <a:pt x="3144" y="2248"/>
                </a:lnTo>
                <a:lnTo>
                  <a:pt x="3128" y="2248"/>
                </a:lnTo>
                <a:lnTo>
                  <a:pt x="3112" y="2249"/>
                </a:lnTo>
                <a:lnTo>
                  <a:pt x="3097" y="2249"/>
                </a:lnTo>
                <a:lnTo>
                  <a:pt x="3081" y="2250"/>
                </a:lnTo>
                <a:lnTo>
                  <a:pt x="3066" y="2252"/>
                </a:lnTo>
                <a:lnTo>
                  <a:pt x="3050" y="2255"/>
                </a:lnTo>
                <a:lnTo>
                  <a:pt x="3035" y="2257"/>
                </a:lnTo>
                <a:lnTo>
                  <a:pt x="3020" y="2259"/>
                </a:lnTo>
                <a:lnTo>
                  <a:pt x="3004" y="2263"/>
                </a:lnTo>
                <a:lnTo>
                  <a:pt x="2989" y="2267"/>
                </a:lnTo>
                <a:lnTo>
                  <a:pt x="2974" y="2271"/>
                </a:lnTo>
                <a:lnTo>
                  <a:pt x="2959" y="2275"/>
                </a:lnTo>
                <a:lnTo>
                  <a:pt x="2944" y="2281"/>
                </a:lnTo>
                <a:lnTo>
                  <a:pt x="2915" y="2293"/>
                </a:lnTo>
                <a:lnTo>
                  <a:pt x="2900" y="2298"/>
                </a:lnTo>
                <a:lnTo>
                  <a:pt x="2886" y="2305"/>
                </a:lnTo>
                <a:lnTo>
                  <a:pt x="2871" y="2312"/>
                </a:lnTo>
                <a:lnTo>
                  <a:pt x="2857" y="2320"/>
                </a:lnTo>
                <a:lnTo>
                  <a:pt x="2843" y="2328"/>
                </a:lnTo>
                <a:lnTo>
                  <a:pt x="2830" y="2336"/>
                </a:lnTo>
                <a:lnTo>
                  <a:pt x="2802" y="2354"/>
                </a:lnTo>
                <a:lnTo>
                  <a:pt x="2789" y="2364"/>
                </a:lnTo>
                <a:lnTo>
                  <a:pt x="2775" y="2373"/>
                </a:lnTo>
                <a:lnTo>
                  <a:pt x="2750" y="2395"/>
                </a:lnTo>
                <a:lnTo>
                  <a:pt x="2735" y="2408"/>
                </a:lnTo>
                <a:lnTo>
                  <a:pt x="2720" y="2423"/>
                </a:lnTo>
                <a:lnTo>
                  <a:pt x="2704" y="2439"/>
                </a:lnTo>
                <a:lnTo>
                  <a:pt x="2687" y="2457"/>
                </a:lnTo>
                <a:lnTo>
                  <a:pt x="2669" y="2477"/>
                </a:lnTo>
                <a:lnTo>
                  <a:pt x="2652" y="2498"/>
                </a:lnTo>
                <a:lnTo>
                  <a:pt x="2615" y="2543"/>
                </a:lnTo>
                <a:lnTo>
                  <a:pt x="2578" y="2591"/>
                </a:lnTo>
                <a:lnTo>
                  <a:pt x="2539" y="2643"/>
                </a:lnTo>
                <a:lnTo>
                  <a:pt x="2500" y="2697"/>
                </a:lnTo>
                <a:lnTo>
                  <a:pt x="2461" y="2753"/>
                </a:lnTo>
                <a:lnTo>
                  <a:pt x="2578" y="2172"/>
                </a:lnTo>
                <a:lnTo>
                  <a:pt x="2624" y="2156"/>
                </a:lnTo>
                <a:lnTo>
                  <a:pt x="2650" y="2145"/>
                </a:lnTo>
                <a:lnTo>
                  <a:pt x="2676" y="2136"/>
                </a:lnTo>
                <a:lnTo>
                  <a:pt x="2733" y="2113"/>
                </a:lnTo>
                <a:lnTo>
                  <a:pt x="2795" y="2088"/>
                </a:lnTo>
                <a:lnTo>
                  <a:pt x="2827" y="2074"/>
                </a:lnTo>
                <a:lnTo>
                  <a:pt x="2860" y="2059"/>
                </a:lnTo>
                <a:lnTo>
                  <a:pt x="2928" y="2028"/>
                </a:lnTo>
                <a:lnTo>
                  <a:pt x="2962" y="2010"/>
                </a:lnTo>
                <a:lnTo>
                  <a:pt x="2997" y="1993"/>
                </a:lnTo>
                <a:lnTo>
                  <a:pt x="3031" y="1975"/>
                </a:lnTo>
                <a:lnTo>
                  <a:pt x="3067" y="1956"/>
                </a:lnTo>
                <a:lnTo>
                  <a:pt x="3102" y="1937"/>
                </a:lnTo>
                <a:lnTo>
                  <a:pt x="3136" y="1916"/>
                </a:lnTo>
                <a:lnTo>
                  <a:pt x="3171" y="1895"/>
                </a:lnTo>
                <a:lnTo>
                  <a:pt x="3204" y="1874"/>
                </a:lnTo>
                <a:lnTo>
                  <a:pt x="3238" y="1853"/>
                </a:lnTo>
                <a:lnTo>
                  <a:pt x="3270" y="1830"/>
                </a:lnTo>
                <a:lnTo>
                  <a:pt x="3301" y="1806"/>
                </a:lnTo>
                <a:lnTo>
                  <a:pt x="3332" y="1782"/>
                </a:lnTo>
                <a:lnTo>
                  <a:pt x="3362" y="1758"/>
                </a:lnTo>
                <a:lnTo>
                  <a:pt x="3391" y="1733"/>
                </a:lnTo>
                <a:lnTo>
                  <a:pt x="3418" y="1706"/>
                </a:lnTo>
                <a:lnTo>
                  <a:pt x="3444" y="1681"/>
                </a:lnTo>
                <a:lnTo>
                  <a:pt x="3468" y="1653"/>
                </a:lnTo>
                <a:lnTo>
                  <a:pt x="3491" y="1627"/>
                </a:lnTo>
                <a:lnTo>
                  <a:pt x="3512" y="1598"/>
                </a:lnTo>
                <a:lnTo>
                  <a:pt x="3531" y="1569"/>
                </a:lnTo>
                <a:lnTo>
                  <a:pt x="3544" y="1546"/>
                </a:lnTo>
                <a:lnTo>
                  <a:pt x="3557" y="1523"/>
                </a:lnTo>
                <a:lnTo>
                  <a:pt x="3570" y="1499"/>
                </a:lnTo>
                <a:lnTo>
                  <a:pt x="3580" y="1474"/>
                </a:lnTo>
                <a:lnTo>
                  <a:pt x="3591" y="1448"/>
                </a:lnTo>
                <a:lnTo>
                  <a:pt x="3600" y="1422"/>
                </a:lnTo>
                <a:lnTo>
                  <a:pt x="3608" y="1395"/>
                </a:lnTo>
                <a:lnTo>
                  <a:pt x="3611" y="1381"/>
                </a:lnTo>
                <a:lnTo>
                  <a:pt x="3615" y="1368"/>
                </a:lnTo>
                <a:lnTo>
                  <a:pt x="3621" y="1341"/>
                </a:lnTo>
                <a:lnTo>
                  <a:pt x="3625" y="1313"/>
                </a:lnTo>
                <a:lnTo>
                  <a:pt x="3630" y="1285"/>
                </a:lnTo>
                <a:lnTo>
                  <a:pt x="3631" y="1271"/>
                </a:lnTo>
                <a:lnTo>
                  <a:pt x="3632" y="1257"/>
                </a:lnTo>
                <a:lnTo>
                  <a:pt x="3633" y="1228"/>
                </a:lnTo>
                <a:lnTo>
                  <a:pt x="3634" y="1200"/>
                </a:lnTo>
                <a:lnTo>
                  <a:pt x="3633" y="1172"/>
                </a:lnTo>
                <a:lnTo>
                  <a:pt x="3631" y="1144"/>
                </a:lnTo>
                <a:lnTo>
                  <a:pt x="3630" y="1129"/>
                </a:lnTo>
                <a:lnTo>
                  <a:pt x="3629" y="1115"/>
                </a:lnTo>
                <a:lnTo>
                  <a:pt x="3624" y="1088"/>
                </a:lnTo>
                <a:lnTo>
                  <a:pt x="3618" y="1059"/>
                </a:lnTo>
                <a:lnTo>
                  <a:pt x="3611" y="1031"/>
                </a:lnTo>
                <a:lnTo>
                  <a:pt x="3603" y="1005"/>
                </a:lnTo>
                <a:lnTo>
                  <a:pt x="3594" y="977"/>
                </a:lnTo>
                <a:lnTo>
                  <a:pt x="3584" y="950"/>
                </a:lnTo>
                <a:lnTo>
                  <a:pt x="3578" y="938"/>
                </a:lnTo>
                <a:lnTo>
                  <a:pt x="3571" y="925"/>
                </a:lnTo>
                <a:lnTo>
                  <a:pt x="3565" y="911"/>
                </a:lnTo>
                <a:lnTo>
                  <a:pt x="3558" y="899"/>
                </a:lnTo>
                <a:lnTo>
                  <a:pt x="3550" y="886"/>
                </a:lnTo>
                <a:lnTo>
                  <a:pt x="3543" y="874"/>
                </a:lnTo>
                <a:lnTo>
                  <a:pt x="3527" y="849"/>
                </a:lnTo>
                <a:lnTo>
                  <a:pt x="3509" y="826"/>
                </a:lnTo>
                <a:lnTo>
                  <a:pt x="3500" y="815"/>
                </a:lnTo>
                <a:lnTo>
                  <a:pt x="3490" y="803"/>
                </a:lnTo>
                <a:lnTo>
                  <a:pt x="3470" y="781"/>
                </a:lnTo>
                <a:lnTo>
                  <a:pt x="3458" y="770"/>
                </a:lnTo>
                <a:lnTo>
                  <a:pt x="3448" y="759"/>
                </a:lnTo>
                <a:lnTo>
                  <a:pt x="3436" y="749"/>
                </a:lnTo>
                <a:lnTo>
                  <a:pt x="3423" y="740"/>
                </a:lnTo>
                <a:lnTo>
                  <a:pt x="3411" y="729"/>
                </a:lnTo>
                <a:lnTo>
                  <a:pt x="3398" y="720"/>
                </a:lnTo>
                <a:lnTo>
                  <a:pt x="3385" y="711"/>
                </a:lnTo>
                <a:lnTo>
                  <a:pt x="3372" y="702"/>
                </a:lnTo>
                <a:lnTo>
                  <a:pt x="3359" y="694"/>
                </a:lnTo>
                <a:lnTo>
                  <a:pt x="3345" y="685"/>
                </a:lnTo>
                <a:lnTo>
                  <a:pt x="3316" y="671"/>
                </a:lnTo>
                <a:lnTo>
                  <a:pt x="3302" y="664"/>
                </a:lnTo>
                <a:lnTo>
                  <a:pt x="3287" y="657"/>
                </a:lnTo>
                <a:lnTo>
                  <a:pt x="3259" y="645"/>
                </a:lnTo>
                <a:lnTo>
                  <a:pt x="3244" y="639"/>
                </a:lnTo>
                <a:lnTo>
                  <a:pt x="3229" y="635"/>
                </a:lnTo>
                <a:lnTo>
                  <a:pt x="3212" y="630"/>
                </a:lnTo>
                <a:lnTo>
                  <a:pt x="3197" y="627"/>
                </a:lnTo>
                <a:lnTo>
                  <a:pt x="3182" y="623"/>
                </a:lnTo>
                <a:lnTo>
                  <a:pt x="3166" y="620"/>
                </a:lnTo>
                <a:lnTo>
                  <a:pt x="3151" y="618"/>
                </a:lnTo>
                <a:lnTo>
                  <a:pt x="3135" y="615"/>
                </a:lnTo>
                <a:lnTo>
                  <a:pt x="3104" y="612"/>
                </a:lnTo>
                <a:lnTo>
                  <a:pt x="3072" y="609"/>
                </a:lnTo>
                <a:lnTo>
                  <a:pt x="3041" y="609"/>
                </a:lnTo>
                <a:lnTo>
                  <a:pt x="3024" y="611"/>
                </a:lnTo>
                <a:lnTo>
                  <a:pt x="3008" y="612"/>
                </a:lnTo>
                <a:lnTo>
                  <a:pt x="2992" y="613"/>
                </a:lnTo>
                <a:lnTo>
                  <a:pt x="2977" y="615"/>
                </a:lnTo>
                <a:lnTo>
                  <a:pt x="2961" y="618"/>
                </a:lnTo>
                <a:lnTo>
                  <a:pt x="2945" y="621"/>
                </a:lnTo>
                <a:lnTo>
                  <a:pt x="2929" y="624"/>
                </a:lnTo>
                <a:lnTo>
                  <a:pt x="2914" y="628"/>
                </a:lnTo>
                <a:lnTo>
                  <a:pt x="2898" y="632"/>
                </a:lnTo>
                <a:lnTo>
                  <a:pt x="2883" y="637"/>
                </a:lnTo>
                <a:lnTo>
                  <a:pt x="2868" y="643"/>
                </a:lnTo>
                <a:lnTo>
                  <a:pt x="2853" y="649"/>
                </a:lnTo>
                <a:lnTo>
                  <a:pt x="2838" y="654"/>
                </a:lnTo>
                <a:lnTo>
                  <a:pt x="2823" y="661"/>
                </a:lnTo>
                <a:lnTo>
                  <a:pt x="2794" y="675"/>
                </a:lnTo>
                <a:lnTo>
                  <a:pt x="2780" y="683"/>
                </a:lnTo>
                <a:lnTo>
                  <a:pt x="2766" y="691"/>
                </a:lnTo>
                <a:lnTo>
                  <a:pt x="2753" y="699"/>
                </a:lnTo>
                <a:lnTo>
                  <a:pt x="2740" y="709"/>
                </a:lnTo>
                <a:lnTo>
                  <a:pt x="2714" y="727"/>
                </a:lnTo>
                <a:lnTo>
                  <a:pt x="2689" y="748"/>
                </a:lnTo>
                <a:lnTo>
                  <a:pt x="2666" y="770"/>
                </a:lnTo>
                <a:lnTo>
                  <a:pt x="2654" y="781"/>
                </a:lnTo>
                <a:lnTo>
                  <a:pt x="2643" y="794"/>
                </a:lnTo>
                <a:lnTo>
                  <a:pt x="2631" y="805"/>
                </a:lnTo>
                <a:lnTo>
                  <a:pt x="2621" y="818"/>
                </a:lnTo>
                <a:lnTo>
                  <a:pt x="2600" y="844"/>
                </a:lnTo>
                <a:lnTo>
                  <a:pt x="2591" y="858"/>
                </a:lnTo>
                <a:lnTo>
                  <a:pt x="2582" y="872"/>
                </a:lnTo>
                <a:lnTo>
                  <a:pt x="2572" y="887"/>
                </a:lnTo>
                <a:lnTo>
                  <a:pt x="2563" y="902"/>
                </a:lnTo>
                <a:lnTo>
                  <a:pt x="2554" y="917"/>
                </a:lnTo>
                <a:lnTo>
                  <a:pt x="2546" y="932"/>
                </a:lnTo>
                <a:lnTo>
                  <a:pt x="2537" y="950"/>
                </a:lnTo>
                <a:lnTo>
                  <a:pt x="2527" y="971"/>
                </a:lnTo>
                <a:lnTo>
                  <a:pt x="2523" y="983"/>
                </a:lnTo>
                <a:lnTo>
                  <a:pt x="2518" y="994"/>
                </a:lnTo>
                <a:lnTo>
                  <a:pt x="2509" y="1018"/>
                </a:lnTo>
                <a:lnTo>
                  <a:pt x="2500" y="1045"/>
                </a:lnTo>
                <a:lnTo>
                  <a:pt x="2491" y="1073"/>
                </a:lnTo>
                <a:lnTo>
                  <a:pt x="2481" y="1101"/>
                </a:lnTo>
                <a:lnTo>
                  <a:pt x="2471" y="1131"/>
                </a:lnTo>
                <a:lnTo>
                  <a:pt x="2462" y="1162"/>
                </a:lnTo>
                <a:lnTo>
                  <a:pt x="2452" y="1195"/>
                </a:lnTo>
                <a:lnTo>
                  <a:pt x="2434" y="1263"/>
                </a:lnTo>
                <a:lnTo>
                  <a:pt x="2417" y="1332"/>
                </a:lnTo>
                <a:lnTo>
                  <a:pt x="2399" y="1404"/>
                </a:lnTo>
                <a:lnTo>
                  <a:pt x="2382" y="1476"/>
                </a:lnTo>
                <a:lnTo>
                  <a:pt x="2367" y="1547"/>
                </a:lnTo>
                <a:lnTo>
                  <a:pt x="2351" y="1618"/>
                </a:lnTo>
                <a:lnTo>
                  <a:pt x="2337" y="1685"/>
                </a:lnTo>
                <a:lnTo>
                  <a:pt x="2313" y="1810"/>
                </a:lnTo>
                <a:lnTo>
                  <a:pt x="2293" y="1914"/>
                </a:lnTo>
                <a:lnTo>
                  <a:pt x="2259" y="1921"/>
                </a:lnTo>
                <a:lnTo>
                  <a:pt x="2225" y="1927"/>
                </a:lnTo>
                <a:lnTo>
                  <a:pt x="2191" y="1934"/>
                </a:lnTo>
                <a:lnTo>
                  <a:pt x="2156" y="1940"/>
                </a:lnTo>
                <a:lnTo>
                  <a:pt x="2123" y="1945"/>
                </a:lnTo>
                <a:lnTo>
                  <a:pt x="2088" y="1949"/>
                </a:lnTo>
                <a:lnTo>
                  <a:pt x="2053" y="1953"/>
                </a:lnTo>
                <a:lnTo>
                  <a:pt x="2019" y="1956"/>
                </a:lnTo>
                <a:lnTo>
                  <a:pt x="1983" y="1959"/>
                </a:lnTo>
                <a:lnTo>
                  <a:pt x="1946" y="1960"/>
                </a:lnTo>
                <a:lnTo>
                  <a:pt x="1911" y="1961"/>
                </a:lnTo>
                <a:lnTo>
                  <a:pt x="1875" y="1961"/>
                </a:lnTo>
                <a:lnTo>
                  <a:pt x="1839" y="1961"/>
                </a:lnTo>
                <a:lnTo>
                  <a:pt x="1803" y="1960"/>
                </a:lnTo>
                <a:lnTo>
                  <a:pt x="1732" y="1955"/>
                </a:lnTo>
                <a:lnTo>
                  <a:pt x="1696" y="1952"/>
                </a:lnTo>
                <a:lnTo>
                  <a:pt x="1661" y="1948"/>
                </a:lnTo>
                <a:lnTo>
                  <a:pt x="1591" y="1938"/>
                </a:lnTo>
                <a:lnTo>
                  <a:pt x="1557" y="1932"/>
                </a:lnTo>
                <a:lnTo>
                  <a:pt x="1522" y="1926"/>
                </a:lnTo>
                <a:lnTo>
                  <a:pt x="1487" y="1919"/>
                </a:lnTo>
                <a:lnTo>
                  <a:pt x="1453" y="1911"/>
                </a:lnTo>
                <a:lnTo>
                  <a:pt x="1386" y="1894"/>
                </a:lnTo>
                <a:lnTo>
                  <a:pt x="1351" y="1885"/>
                </a:lnTo>
                <a:lnTo>
                  <a:pt x="1318" y="1874"/>
                </a:lnTo>
                <a:lnTo>
                  <a:pt x="1286" y="1863"/>
                </a:lnTo>
                <a:lnTo>
                  <a:pt x="1252" y="1851"/>
                </a:lnTo>
                <a:lnTo>
                  <a:pt x="1219" y="1840"/>
                </a:lnTo>
                <a:lnTo>
                  <a:pt x="1186" y="1827"/>
                </a:lnTo>
                <a:lnTo>
                  <a:pt x="1154" y="1815"/>
                </a:lnTo>
                <a:lnTo>
                  <a:pt x="1122" y="1801"/>
                </a:lnTo>
                <a:lnTo>
                  <a:pt x="1091" y="1786"/>
                </a:lnTo>
                <a:lnTo>
                  <a:pt x="1058" y="1771"/>
                </a:lnTo>
                <a:lnTo>
                  <a:pt x="1027" y="1755"/>
                </a:lnTo>
                <a:lnTo>
                  <a:pt x="996" y="1738"/>
                </a:lnTo>
                <a:lnTo>
                  <a:pt x="966" y="1722"/>
                </a:lnTo>
                <a:lnTo>
                  <a:pt x="935" y="1705"/>
                </a:lnTo>
                <a:lnTo>
                  <a:pt x="944" y="1679"/>
                </a:lnTo>
                <a:lnTo>
                  <a:pt x="955" y="1652"/>
                </a:lnTo>
                <a:lnTo>
                  <a:pt x="974" y="1600"/>
                </a:lnTo>
                <a:lnTo>
                  <a:pt x="985" y="1575"/>
                </a:lnTo>
                <a:lnTo>
                  <a:pt x="996" y="1550"/>
                </a:lnTo>
                <a:lnTo>
                  <a:pt x="1019" y="1499"/>
                </a:lnTo>
                <a:lnTo>
                  <a:pt x="1031" y="1474"/>
                </a:lnTo>
                <a:lnTo>
                  <a:pt x="1043" y="1448"/>
                </a:lnTo>
                <a:lnTo>
                  <a:pt x="1069" y="1400"/>
                </a:lnTo>
                <a:lnTo>
                  <a:pt x="1095" y="1351"/>
                </a:lnTo>
                <a:lnTo>
                  <a:pt x="1109" y="1327"/>
                </a:lnTo>
                <a:lnTo>
                  <a:pt x="1123" y="1303"/>
                </a:lnTo>
                <a:lnTo>
                  <a:pt x="1152" y="1257"/>
                </a:lnTo>
                <a:lnTo>
                  <a:pt x="1182" y="1211"/>
                </a:lnTo>
                <a:lnTo>
                  <a:pt x="1197" y="1188"/>
                </a:lnTo>
                <a:lnTo>
                  <a:pt x="1213" y="1166"/>
                </a:lnTo>
                <a:lnTo>
                  <a:pt x="1245" y="1121"/>
                </a:lnTo>
                <a:lnTo>
                  <a:pt x="1261" y="1099"/>
                </a:lnTo>
                <a:lnTo>
                  <a:pt x="1279" y="1078"/>
                </a:lnTo>
                <a:lnTo>
                  <a:pt x="1296" y="1056"/>
                </a:lnTo>
                <a:lnTo>
                  <a:pt x="1313" y="1036"/>
                </a:lnTo>
                <a:lnTo>
                  <a:pt x="1349" y="994"/>
                </a:lnTo>
                <a:lnTo>
                  <a:pt x="1385" y="954"/>
                </a:lnTo>
                <a:lnTo>
                  <a:pt x="1423" y="915"/>
                </a:lnTo>
                <a:lnTo>
                  <a:pt x="1442" y="895"/>
                </a:lnTo>
                <a:lnTo>
                  <a:pt x="1461" y="876"/>
                </a:lnTo>
                <a:lnTo>
                  <a:pt x="1480" y="857"/>
                </a:lnTo>
                <a:lnTo>
                  <a:pt x="1501" y="839"/>
                </a:lnTo>
                <a:lnTo>
                  <a:pt x="1521" y="820"/>
                </a:lnTo>
                <a:lnTo>
                  <a:pt x="1542" y="803"/>
                </a:lnTo>
                <a:lnTo>
                  <a:pt x="1582" y="767"/>
                </a:lnTo>
                <a:lnTo>
                  <a:pt x="1625" y="734"/>
                </a:lnTo>
                <a:lnTo>
                  <a:pt x="1646" y="717"/>
                </a:lnTo>
                <a:lnTo>
                  <a:pt x="1667" y="700"/>
                </a:lnTo>
                <a:lnTo>
                  <a:pt x="1711" y="669"/>
                </a:lnTo>
                <a:lnTo>
                  <a:pt x="1734" y="654"/>
                </a:lnTo>
                <a:lnTo>
                  <a:pt x="1756" y="638"/>
                </a:lnTo>
                <a:lnTo>
                  <a:pt x="1802" y="609"/>
                </a:lnTo>
                <a:lnTo>
                  <a:pt x="1848" y="582"/>
                </a:lnTo>
                <a:lnTo>
                  <a:pt x="1894" y="555"/>
                </a:lnTo>
                <a:lnTo>
                  <a:pt x="1919" y="543"/>
                </a:lnTo>
                <a:lnTo>
                  <a:pt x="1943" y="530"/>
                </a:lnTo>
                <a:lnTo>
                  <a:pt x="1991" y="507"/>
                </a:lnTo>
                <a:lnTo>
                  <a:pt x="2015" y="495"/>
                </a:lnTo>
                <a:lnTo>
                  <a:pt x="2040" y="484"/>
                </a:lnTo>
                <a:lnTo>
                  <a:pt x="2065" y="474"/>
                </a:lnTo>
                <a:lnTo>
                  <a:pt x="2090" y="463"/>
                </a:lnTo>
                <a:lnTo>
                  <a:pt x="2119" y="452"/>
                </a:lnTo>
                <a:lnTo>
                  <a:pt x="2150" y="440"/>
                </a:lnTo>
                <a:lnTo>
                  <a:pt x="2181" y="430"/>
                </a:lnTo>
                <a:lnTo>
                  <a:pt x="2213" y="419"/>
                </a:lnTo>
                <a:lnTo>
                  <a:pt x="2244" y="409"/>
                </a:lnTo>
                <a:lnTo>
                  <a:pt x="2290" y="396"/>
                </a:lnTo>
                <a:lnTo>
                  <a:pt x="2313" y="389"/>
                </a:lnTo>
                <a:lnTo>
                  <a:pt x="2337" y="384"/>
                </a:lnTo>
                <a:lnTo>
                  <a:pt x="2374" y="376"/>
                </a:lnTo>
                <a:lnTo>
                  <a:pt x="2411" y="366"/>
                </a:lnTo>
                <a:lnTo>
                  <a:pt x="2444" y="361"/>
                </a:lnTo>
                <a:lnTo>
                  <a:pt x="2479" y="355"/>
                </a:lnTo>
                <a:lnTo>
                  <a:pt x="2514" y="349"/>
                </a:lnTo>
                <a:lnTo>
                  <a:pt x="2548" y="344"/>
                </a:lnTo>
                <a:lnTo>
                  <a:pt x="2594" y="339"/>
                </a:lnTo>
                <a:lnTo>
                  <a:pt x="2635" y="335"/>
                </a:lnTo>
                <a:lnTo>
                  <a:pt x="2674" y="333"/>
                </a:lnTo>
                <a:lnTo>
                  <a:pt x="2714" y="332"/>
                </a:lnTo>
                <a:lnTo>
                  <a:pt x="2755" y="331"/>
                </a:lnTo>
                <a:lnTo>
                  <a:pt x="2772" y="331"/>
                </a:lnTo>
                <a:lnTo>
                  <a:pt x="2789" y="329"/>
                </a:lnTo>
                <a:lnTo>
                  <a:pt x="2835" y="331"/>
                </a:lnTo>
                <a:lnTo>
                  <a:pt x="2880" y="333"/>
                </a:lnTo>
                <a:lnTo>
                  <a:pt x="2925" y="335"/>
                </a:lnTo>
                <a:lnTo>
                  <a:pt x="2970" y="340"/>
                </a:lnTo>
                <a:lnTo>
                  <a:pt x="2982" y="340"/>
                </a:lnTo>
                <a:lnTo>
                  <a:pt x="3019" y="344"/>
                </a:lnTo>
                <a:lnTo>
                  <a:pt x="3054" y="350"/>
                </a:lnTo>
                <a:lnTo>
                  <a:pt x="3091" y="356"/>
                </a:lnTo>
                <a:lnTo>
                  <a:pt x="3127" y="362"/>
                </a:lnTo>
                <a:lnTo>
                  <a:pt x="3163" y="369"/>
                </a:lnTo>
                <a:lnTo>
                  <a:pt x="3199" y="377"/>
                </a:lnTo>
                <a:lnTo>
                  <a:pt x="3234" y="386"/>
                </a:lnTo>
                <a:lnTo>
                  <a:pt x="3269" y="395"/>
                </a:lnTo>
                <a:lnTo>
                  <a:pt x="3303" y="404"/>
                </a:lnTo>
                <a:lnTo>
                  <a:pt x="3338" y="415"/>
                </a:lnTo>
                <a:lnTo>
                  <a:pt x="3355" y="421"/>
                </a:lnTo>
                <a:lnTo>
                  <a:pt x="3373" y="426"/>
                </a:lnTo>
                <a:lnTo>
                  <a:pt x="3407" y="438"/>
                </a:lnTo>
                <a:lnTo>
                  <a:pt x="3441" y="450"/>
                </a:lnTo>
                <a:lnTo>
                  <a:pt x="3474" y="463"/>
                </a:lnTo>
                <a:lnTo>
                  <a:pt x="3508" y="477"/>
                </a:lnTo>
                <a:lnTo>
                  <a:pt x="3540" y="491"/>
                </a:lnTo>
                <a:lnTo>
                  <a:pt x="3573" y="506"/>
                </a:lnTo>
                <a:lnTo>
                  <a:pt x="3606" y="522"/>
                </a:lnTo>
                <a:lnTo>
                  <a:pt x="3637" y="538"/>
                </a:lnTo>
                <a:lnTo>
                  <a:pt x="3669" y="554"/>
                </a:lnTo>
                <a:lnTo>
                  <a:pt x="3700" y="571"/>
                </a:lnTo>
                <a:lnTo>
                  <a:pt x="3731" y="589"/>
                </a:lnTo>
                <a:lnTo>
                  <a:pt x="3762" y="607"/>
                </a:lnTo>
                <a:lnTo>
                  <a:pt x="3792" y="627"/>
                </a:lnTo>
                <a:lnTo>
                  <a:pt x="3822" y="646"/>
                </a:lnTo>
                <a:lnTo>
                  <a:pt x="3852" y="666"/>
                </a:lnTo>
                <a:lnTo>
                  <a:pt x="3881" y="687"/>
                </a:lnTo>
                <a:lnTo>
                  <a:pt x="3910" y="707"/>
                </a:lnTo>
                <a:lnTo>
                  <a:pt x="3939" y="729"/>
                </a:lnTo>
                <a:lnTo>
                  <a:pt x="3967" y="751"/>
                </a:lnTo>
                <a:lnTo>
                  <a:pt x="3994" y="774"/>
                </a:lnTo>
                <a:lnTo>
                  <a:pt x="4022" y="797"/>
                </a:lnTo>
                <a:lnTo>
                  <a:pt x="4024" y="800"/>
                </a:lnTo>
                <a:lnTo>
                  <a:pt x="4056" y="827"/>
                </a:lnTo>
                <a:lnTo>
                  <a:pt x="4086" y="856"/>
                </a:lnTo>
                <a:lnTo>
                  <a:pt x="4116" y="886"/>
                </a:lnTo>
                <a:lnTo>
                  <a:pt x="4146" y="916"/>
                </a:lnTo>
                <a:lnTo>
                  <a:pt x="4159" y="929"/>
                </a:lnTo>
                <a:lnTo>
                  <a:pt x="4171" y="940"/>
                </a:lnTo>
                <a:lnTo>
                  <a:pt x="4196" y="969"/>
                </a:lnTo>
                <a:lnTo>
                  <a:pt x="4223" y="998"/>
                </a:lnTo>
                <a:lnTo>
                  <a:pt x="4247" y="1027"/>
                </a:lnTo>
                <a:lnTo>
                  <a:pt x="4271" y="1056"/>
                </a:lnTo>
                <a:lnTo>
                  <a:pt x="4287" y="1076"/>
                </a:lnTo>
                <a:lnTo>
                  <a:pt x="4302" y="1094"/>
                </a:lnTo>
                <a:lnTo>
                  <a:pt x="4323" y="1123"/>
                </a:lnTo>
                <a:lnTo>
                  <a:pt x="4344" y="1152"/>
                </a:lnTo>
                <a:lnTo>
                  <a:pt x="4364" y="1181"/>
                </a:lnTo>
                <a:lnTo>
                  <a:pt x="4384" y="1210"/>
                </a:lnTo>
                <a:lnTo>
                  <a:pt x="4402" y="1237"/>
                </a:lnTo>
                <a:lnTo>
                  <a:pt x="4420" y="1265"/>
                </a:lnTo>
                <a:lnTo>
                  <a:pt x="4436" y="1293"/>
                </a:lnTo>
                <a:lnTo>
                  <a:pt x="4452" y="1320"/>
                </a:lnTo>
                <a:lnTo>
                  <a:pt x="4468" y="1348"/>
                </a:lnTo>
                <a:lnTo>
                  <a:pt x="4483" y="1376"/>
                </a:lnTo>
                <a:lnTo>
                  <a:pt x="4503" y="1412"/>
                </a:lnTo>
                <a:lnTo>
                  <a:pt x="4521" y="1449"/>
                </a:lnTo>
                <a:lnTo>
                  <a:pt x="4545" y="1501"/>
                </a:lnTo>
                <a:lnTo>
                  <a:pt x="4558" y="1528"/>
                </a:lnTo>
                <a:lnTo>
                  <a:pt x="4568" y="1554"/>
                </a:lnTo>
                <a:lnTo>
                  <a:pt x="4578" y="1576"/>
                </a:lnTo>
                <a:lnTo>
                  <a:pt x="4587" y="1598"/>
                </a:lnTo>
                <a:lnTo>
                  <a:pt x="4604" y="1644"/>
                </a:lnTo>
                <a:lnTo>
                  <a:pt x="4621" y="1694"/>
                </a:lnTo>
                <a:lnTo>
                  <a:pt x="4639" y="1744"/>
                </a:lnTo>
                <a:lnTo>
                  <a:pt x="4653" y="1793"/>
                </a:lnTo>
                <a:lnTo>
                  <a:pt x="4666" y="1841"/>
                </a:lnTo>
                <a:lnTo>
                  <a:pt x="4679" y="1893"/>
                </a:lnTo>
                <a:lnTo>
                  <a:pt x="4686" y="1919"/>
                </a:lnTo>
                <a:lnTo>
                  <a:pt x="4692" y="1946"/>
                </a:lnTo>
                <a:lnTo>
                  <a:pt x="4700" y="1992"/>
                </a:lnTo>
                <a:lnTo>
                  <a:pt x="4708" y="2039"/>
                </a:lnTo>
                <a:lnTo>
                  <a:pt x="4717" y="2097"/>
                </a:lnTo>
                <a:lnTo>
                  <a:pt x="4721" y="2126"/>
                </a:lnTo>
                <a:lnTo>
                  <a:pt x="4724" y="2154"/>
                </a:lnTo>
                <a:lnTo>
                  <a:pt x="4728" y="2197"/>
                </a:lnTo>
                <a:lnTo>
                  <a:pt x="4730" y="2238"/>
                </a:lnTo>
                <a:lnTo>
                  <a:pt x="4735" y="2308"/>
                </a:lnTo>
                <a:lnTo>
                  <a:pt x="4737" y="2342"/>
                </a:lnTo>
                <a:lnTo>
                  <a:pt x="4737" y="2377"/>
                </a:lnTo>
                <a:lnTo>
                  <a:pt x="4736" y="2445"/>
                </a:lnTo>
                <a:lnTo>
                  <a:pt x="4735" y="2478"/>
                </a:lnTo>
                <a:lnTo>
                  <a:pt x="4733" y="2513"/>
                </a:lnTo>
                <a:lnTo>
                  <a:pt x="4731" y="2546"/>
                </a:lnTo>
                <a:lnTo>
                  <a:pt x="4728" y="2580"/>
                </a:lnTo>
                <a:lnTo>
                  <a:pt x="4724" y="2613"/>
                </a:lnTo>
                <a:lnTo>
                  <a:pt x="4721" y="2646"/>
                </a:lnTo>
                <a:lnTo>
                  <a:pt x="4716" y="2680"/>
                </a:lnTo>
                <a:lnTo>
                  <a:pt x="4711" y="2712"/>
                </a:lnTo>
                <a:lnTo>
                  <a:pt x="4706" y="2745"/>
                </a:lnTo>
                <a:lnTo>
                  <a:pt x="4700" y="2778"/>
                </a:lnTo>
                <a:lnTo>
                  <a:pt x="4694" y="2811"/>
                </a:lnTo>
                <a:lnTo>
                  <a:pt x="4687" y="2843"/>
                </a:lnTo>
                <a:lnTo>
                  <a:pt x="4679" y="2876"/>
                </a:lnTo>
                <a:lnTo>
                  <a:pt x="4672" y="2908"/>
                </a:lnTo>
                <a:lnTo>
                  <a:pt x="4655" y="2972"/>
                </a:lnTo>
                <a:lnTo>
                  <a:pt x="4646" y="3003"/>
                </a:lnTo>
                <a:lnTo>
                  <a:pt x="4635" y="3035"/>
                </a:lnTo>
                <a:lnTo>
                  <a:pt x="4625" y="3067"/>
                </a:lnTo>
                <a:lnTo>
                  <a:pt x="4615" y="3098"/>
                </a:lnTo>
                <a:lnTo>
                  <a:pt x="4603" y="3128"/>
                </a:lnTo>
                <a:lnTo>
                  <a:pt x="4592" y="3159"/>
                </a:lnTo>
                <a:lnTo>
                  <a:pt x="4579" y="3190"/>
                </a:lnTo>
                <a:lnTo>
                  <a:pt x="4566" y="3220"/>
                </a:lnTo>
                <a:lnTo>
                  <a:pt x="4553" y="3250"/>
                </a:lnTo>
                <a:lnTo>
                  <a:pt x="4540" y="3280"/>
                </a:lnTo>
                <a:lnTo>
                  <a:pt x="4526" y="3310"/>
                </a:lnTo>
                <a:lnTo>
                  <a:pt x="4512" y="3339"/>
                </a:lnTo>
                <a:lnTo>
                  <a:pt x="4497" y="3368"/>
                </a:lnTo>
                <a:lnTo>
                  <a:pt x="4482" y="3396"/>
                </a:lnTo>
                <a:lnTo>
                  <a:pt x="4466" y="3425"/>
                </a:lnTo>
                <a:lnTo>
                  <a:pt x="4450" y="3454"/>
                </a:lnTo>
                <a:lnTo>
                  <a:pt x="4432" y="3482"/>
                </a:lnTo>
                <a:lnTo>
                  <a:pt x="4416" y="3509"/>
                </a:lnTo>
                <a:lnTo>
                  <a:pt x="4399" y="3537"/>
                </a:lnTo>
                <a:lnTo>
                  <a:pt x="4380" y="3565"/>
                </a:lnTo>
                <a:lnTo>
                  <a:pt x="4362" y="3591"/>
                </a:lnTo>
                <a:lnTo>
                  <a:pt x="4344" y="3618"/>
                </a:lnTo>
                <a:lnTo>
                  <a:pt x="4304" y="3671"/>
                </a:lnTo>
                <a:lnTo>
                  <a:pt x="4285" y="3696"/>
                </a:lnTo>
                <a:lnTo>
                  <a:pt x="4264" y="3721"/>
                </a:lnTo>
                <a:lnTo>
                  <a:pt x="4243" y="3747"/>
                </a:lnTo>
                <a:lnTo>
                  <a:pt x="4223" y="3771"/>
                </a:lnTo>
                <a:lnTo>
                  <a:pt x="4201" y="3795"/>
                </a:lnTo>
                <a:lnTo>
                  <a:pt x="4179" y="3819"/>
                </a:lnTo>
                <a:lnTo>
                  <a:pt x="4157" y="3843"/>
                </a:lnTo>
                <a:lnTo>
                  <a:pt x="4134" y="3866"/>
                </a:lnTo>
                <a:lnTo>
                  <a:pt x="4111" y="3889"/>
                </a:lnTo>
                <a:lnTo>
                  <a:pt x="4088" y="3911"/>
                </a:lnTo>
                <a:lnTo>
                  <a:pt x="4063" y="3934"/>
                </a:lnTo>
                <a:lnTo>
                  <a:pt x="4039" y="3956"/>
                </a:lnTo>
                <a:lnTo>
                  <a:pt x="4015" y="3977"/>
                </a:lnTo>
                <a:lnTo>
                  <a:pt x="3990" y="3998"/>
                </a:lnTo>
                <a:lnTo>
                  <a:pt x="3964" y="4018"/>
                </a:lnTo>
                <a:lnTo>
                  <a:pt x="3939" y="4039"/>
                </a:lnTo>
                <a:lnTo>
                  <a:pt x="3912" y="4059"/>
                </a:lnTo>
                <a:lnTo>
                  <a:pt x="3886" y="4078"/>
                </a:lnTo>
                <a:lnTo>
                  <a:pt x="3859" y="4097"/>
                </a:lnTo>
                <a:lnTo>
                  <a:pt x="3832" y="4115"/>
                </a:lnTo>
                <a:lnTo>
                  <a:pt x="3804" y="4134"/>
                </a:lnTo>
                <a:lnTo>
                  <a:pt x="3776" y="4151"/>
                </a:lnTo>
                <a:close/>
                <a:moveTo>
                  <a:pt x="2560" y="3198"/>
                </a:moveTo>
                <a:lnTo>
                  <a:pt x="2587" y="3156"/>
                </a:lnTo>
                <a:lnTo>
                  <a:pt x="2616" y="3112"/>
                </a:lnTo>
                <a:lnTo>
                  <a:pt x="2674" y="3024"/>
                </a:lnTo>
                <a:lnTo>
                  <a:pt x="2732" y="2940"/>
                </a:lnTo>
                <a:lnTo>
                  <a:pt x="2759" y="2900"/>
                </a:lnTo>
                <a:lnTo>
                  <a:pt x="2787" y="2861"/>
                </a:lnTo>
                <a:lnTo>
                  <a:pt x="2813" y="2825"/>
                </a:lnTo>
                <a:lnTo>
                  <a:pt x="2840" y="2789"/>
                </a:lnTo>
                <a:lnTo>
                  <a:pt x="2864" y="2758"/>
                </a:lnTo>
                <a:lnTo>
                  <a:pt x="2887" y="2728"/>
                </a:lnTo>
                <a:lnTo>
                  <a:pt x="2909" y="2702"/>
                </a:lnTo>
                <a:lnTo>
                  <a:pt x="2930" y="2679"/>
                </a:lnTo>
                <a:lnTo>
                  <a:pt x="2948" y="2660"/>
                </a:lnTo>
                <a:lnTo>
                  <a:pt x="2956" y="2651"/>
                </a:lnTo>
                <a:lnTo>
                  <a:pt x="2964" y="2644"/>
                </a:lnTo>
                <a:lnTo>
                  <a:pt x="2976" y="2635"/>
                </a:lnTo>
                <a:lnTo>
                  <a:pt x="2988" y="2627"/>
                </a:lnTo>
                <a:lnTo>
                  <a:pt x="2999" y="2619"/>
                </a:lnTo>
                <a:lnTo>
                  <a:pt x="3011" y="2612"/>
                </a:lnTo>
                <a:lnTo>
                  <a:pt x="3021" y="2606"/>
                </a:lnTo>
                <a:lnTo>
                  <a:pt x="3032" y="2600"/>
                </a:lnTo>
                <a:lnTo>
                  <a:pt x="3043" y="2596"/>
                </a:lnTo>
                <a:lnTo>
                  <a:pt x="3054" y="2591"/>
                </a:lnTo>
                <a:lnTo>
                  <a:pt x="3065" y="2588"/>
                </a:lnTo>
                <a:lnTo>
                  <a:pt x="3075" y="2584"/>
                </a:lnTo>
                <a:lnTo>
                  <a:pt x="3096" y="2581"/>
                </a:lnTo>
                <a:lnTo>
                  <a:pt x="3106" y="2580"/>
                </a:lnTo>
                <a:lnTo>
                  <a:pt x="3116" y="2578"/>
                </a:lnTo>
                <a:lnTo>
                  <a:pt x="3134" y="2577"/>
                </a:lnTo>
                <a:lnTo>
                  <a:pt x="3154" y="2578"/>
                </a:lnTo>
                <a:lnTo>
                  <a:pt x="3171" y="2581"/>
                </a:lnTo>
                <a:lnTo>
                  <a:pt x="3185" y="2583"/>
                </a:lnTo>
                <a:lnTo>
                  <a:pt x="3192" y="2584"/>
                </a:lnTo>
                <a:lnTo>
                  <a:pt x="3199" y="2586"/>
                </a:lnTo>
                <a:lnTo>
                  <a:pt x="3212" y="2590"/>
                </a:lnTo>
                <a:lnTo>
                  <a:pt x="3225" y="2594"/>
                </a:lnTo>
                <a:lnTo>
                  <a:pt x="3238" y="2600"/>
                </a:lnTo>
                <a:lnTo>
                  <a:pt x="3250" y="2607"/>
                </a:lnTo>
                <a:lnTo>
                  <a:pt x="3263" y="2613"/>
                </a:lnTo>
                <a:lnTo>
                  <a:pt x="3275" y="2621"/>
                </a:lnTo>
                <a:lnTo>
                  <a:pt x="3280" y="2624"/>
                </a:lnTo>
                <a:lnTo>
                  <a:pt x="3286" y="2629"/>
                </a:lnTo>
                <a:lnTo>
                  <a:pt x="3297" y="2637"/>
                </a:lnTo>
                <a:lnTo>
                  <a:pt x="3307" y="2646"/>
                </a:lnTo>
                <a:lnTo>
                  <a:pt x="3317" y="2657"/>
                </a:lnTo>
                <a:lnTo>
                  <a:pt x="3327" y="2667"/>
                </a:lnTo>
                <a:lnTo>
                  <a:pt x="3336" y="2677"/>
                </a:lnTo>
                <a:lnTo>
                  <a:pt x="3344" y="2689"/>
                </a:lnTo>
                <a:lnTo>
                  <a:pt x="3351" y="2700"/>
                </a:lnTo>
                <a:lnTo>
                  <a:pt x="3358" y="2711"/>
                </a:lnTo>
                <a:lnTo>
                  <a:pt x="3363" y="2722"/>
                </a:lnTo>
                <a:lnTo>
                  <a:pt x="3368" y="2735"/>
                </a:lnTo>
                <a:lnTo>
                  <a:pt x="3372" y="2747"/>
                </a:lnTo>
                <a:lnTo>
                  <a:pt x="3375" y="2758"/>
                </a:lnTo>
                <a:lnTo>
                  <a:pt x="3378" y="2771"/>
                </a:lnTo>
                <a:lnTo>
                  <a:pt x="3380" y="2783"/>
                </a:lnTo>
                <a:lnTo>
                  <a:pt x="3381" y="2795"/>
                </a:lnTo>
                <a:lnTo>
                  <a:pt x="3382" y="2808"/>
                </a:lnTo>
                <a:lnTo>
                  <a:pt x="3382" y="2820"/>
                </a:lnTo>
                <a:lnTo>
                  <a:pt x="3381" y="2833"/>
                </a:lnTo>
                <a:lnTo>
                  <a:pt x="3380" y="2846"/>
                </a:lnTo>
                <a:lnTo>
                  <a:pt x="3378" y="2858"/>
                </a:lnTo>
                <a:lnTo>
                  <a:pt x="3375" y="2870"/>
                </a:lnTo>
                <a:lnTo>
                  <a:pt x="3373" y="2883"/>
                </a:lnTo>
                <a:lnTo>
                  <a:pt x="3369" y="2895"/>
                </a:lnTo>
                <a:lnTo>
                  <a:pt x="3360" y="2919"/>
                </a:lnTo>
                <a:lnTo>
                  <a:pt x="3355" y="2931"/>
                </a:lnTo>
                <a:lnTo>
                  <a:pt x="3350" y="2942"/>
                </a:lnTo>
                <a:lnTo>
                  <a:pt x="3344" y="2954"/>
                </a:lnTo>
                <a:lnTo>
                  <a:pt x="3337" y="2965"/>
                </a:lnTo>
                <a:lnTo>
                  <a:pt x="3331" y="2976"/>
                </a:lnTo>
                <a:lnTo>
                  <a:pt x="3323" y="2986"/>
                </a:lnTo>
                <a:lnTo>
                  <a:pt x="3316" y="2997"/>
                </a:lnTo>
                <a:lnTo>
                  <a:pt x="3308" y="3007"/>
                </a:lnTo>
                <a:lnTo>
                  <a:pt x="3300" y="3016"/>
                </a:lnTo>
                <a:lnTo>
                  <a:pt x="3291" y="3025"/>
                </a:lnTo>
                <a:lnTo>
                  <a:pt x="3282" y="3035"/>
                </a:lnTo>
                <a:lnTo>
                  <a:pt x="3272" y="3043"/>
                </a:lnTo>
                <a:lnTo>
                  <a:pt x="3263" y="3051"/>
                </a:lnTo>
                <a:lnTo>
                  <a:pt x="3254" y="3058"/>
                </a:lnTo>
                <a:lnTo>
                  <a:pt x="3241" y="3067"/>
                </a:lnTo>
                <a:lnTo>
                  <a:pt x="3227" y="3075"/>
                </a:lnTo>
                <a:lnTo>
                  <a:pt x="3212" y="3084"/>
                </a:lnTo>
                <a:lnTo>
                  <a:pt x="3196" y="3091"/>
                </a:lnTo>
                <a:lnTo>
                  <a:pt x="3180" y="3099"/>
                </a:lnTo>
                <a:lnTo>
                  <a:pt x="3163" y="3106"/>
                </a:lnTo>
                <a:lnTo>
                  <a:pt x="3144" y="3113"/>
                </a:lnTo>
                <a:lnTo>
                  <a:pt x="3126" y="3120"/>
                </a:lnTo>
                <a:lnTo>
                  <a:pt x="3106" y="3127"/>
                </a:lnTo>
                <a:lnTo>
                  <a:pt x="3087" y="3133"/>
                </a:lnTo>
                <a:lnTo>
                  <a:pt x="3066" y="3138"/>
                </a:lnTo>
                <a:lnTo>
                  <a:pt x="3045" y="3143"/>
                </a:lnTo>
                <a:lnTo>
                  <a:pt x="3001" y="3153"/>
                </a:lnTo>
                <a:lnTo>
                  <a:pt x="2955" y="3162"/>
                </a:lnTo>
                <a:lnTo>
                  <a:pt x="2932" y="3166"/>
                </a:lnTo>
                <a:lnTo>
                  <a:pt x="2908" y="3171"/>
                </a:lnTo>
                <a:lnTo>
                  <a:pt x="2860" y="3176"/>
                </a:lnTo>
                <a:lnTo>
                  <a:pt x="2810" y="3182"/>
                </a:lnTo>
                <a:lnTo>
                  <a:pt x="2760" y="3188"/>
                </a:lnTo>
                <a:lnTo>
                  <a:pt x="2710" y="3191"/>
                </a:lnTo>
                <a:lnTo>
                  <a:pt x="2659" y="3195"/>
                </a:lnTo>
                <a:lnTo>
                  <a:pt x="2609" y="3197"/>
                </a:lnTo>
                <a:lnTo>
                  <a:pt x="2560" y="3198"/>
                </a:lnTo>
                <a:close/>
                <a:moveTo>
                  <a:pt x="5067" y="2371"/>
                </a:moveTo>
                <a:lnTo>
                  <a:pt x="5067" y="2334"/>
                </a:lnTo>
                <a:lnTo>
                  <a:pt x="5065" y="2308"/>
                </a:lnTo>
                <a:lnTo>
                  <a:pt x="5063" y="2281"/>
                </a:lnTo>
                <a:lnTo>
                  <a:pt x="5060" y="2228"/>
                </a:lnTo>
                <a:lnTo>
                  <a:pt x="5056" y="2172"/>
                </a:lnTo>
                <a:lnTo>
                  <a:pt x="5054" y="2143"/>
                </a:lnTo>
                <a:lnTo>
                  <a:pt x="5052" y="2115"/>
                </a:lnTo>
                <a:lnTo>
                  <a:pt x="5048" y="2085"/>
                </a:lnTo>
                <a:lnTo>
                  <a:pt x="5044" y="2055"/>
                </a:lnTo>
                <a:lnTo>
                  <a:pt x="5034" y="1995"/>
                </a:lnTo>
                <a:lnTo>
                  <a:pt x="5024" y="1933"/>
                </a:lnTo>
                <a:lnTo>
                  <a:pt x="5018" y="1903"/>
                </a:lnTo>
                <a:lnTo>
                  <a:pt x="5012" y="1872"/>
                </a:lnTo>
                <a:lnTo>
                  <a:pt x="5007" y="1846"/>
                </a:lnTo>
                <a:lnTo>
                  <a:pt x="5000" y="1818"/>
                </a:lnTo>
                <a:lnTo>
                  <a:pt x="4986" y="1765"/>
                </a:lnTo>
                <a:lnTo>
                  <a:pt x="4970" y="1702"/>
                </a:lnTo>
                <a:lnTo>
                  <a:pt x="4961" y="1671"/>
                </a:lnTo>
                <a:lnTo>
                  <a:pt x="4951" y="1639"/>
                </a:lnTo>
                <a:lnTo>
                  <a:pt x="4942" y="1613"/>
                </a:lnTo>
                <a:lnTo>
                  <a:pt x="4933" y="1586"/>
                </a:lnTo>
                <a:lnTo>
                  <a:pt x="4914" y="1533"/>
                </a:lnTo>
                <a:lnTo>
                  <a:pt x="4903" y="1505"/>
                </a:lnTo>
                <a:lnTo>
                  <a:pt x="4892" y="1476"/>
                </a:lnTo>
                <a:lnTo>
                  <a:pt x="4881" y="1447"/>
                </a:lnTo>
                <a:lnTo>
                  <a:pt x="4869" y="1419"/>
                </a:lnTo>
                <a:lnTo>
                  <a:pt x="4857" y="1391"/>
                </a:lnTo>
                <a:lnTo>
                  <a:pt x="4844" y="1363"/>
                </a:lnTo>
                <a:lnTo>
                  <a:pt x="4831" y="1335"/>
                </a:lnTo>
                <a:lnTo>
                  <a:pt x="4818" y="1308"/>
                </a:lnTo>
                <a:lnTo>
                  <a:pt x="4794" y="1259"/>
                </a:lnTo>
                <a:lnTo>
                  <a:pt x="4782" y="1236"/>
                </a:lnTo>
                <a:lnTo>
                  <a:pt x="4769" y="1213"/>
                </a:lnTo>
                <a:lnTo>
                  <a:pt x="4753" y="1182"/>
                </a:lnTo>
                <a:lnTo>
                  <a:pt x="4735" y="1151"/>
                </a:lnTo>
                <a:lnTo>
                  <a:pt x="4717" y="1121"/>
                </a:lnTo>
                <a:lnTo>
                  <a:pt x="4699" y="1091"/>
                </a:lnTo>
                <a:lnTo>
                  <a:pt x="4676" y="1056"/>
                </a:lnTo>
                <a:lnTo>
                  <a:pt x="4654" y="1021"/>
                </a:lnTo>
                <a:lnTo>
                  <a:pt x="4631" y="988"/>
                </a:lnTo>
                <a:lnTo>
                  <a:pt x="4608" y="955"/>
                </a:lnTo>
                <a:lnTo>
                  <a:pt x="4585" y="923"/>
                </a:lnTo>
                <a:lnTo>
                  <a:pt x="4560" y="892"/>
                </a:lnTo>
                <a:lnTo>
                  <a:pt x="4541" y="868"/>
                </a:lnTo>
                <a:lnTo>
                  <a:pt x="4522" y="843"/>
                </a:lnTo>
                <a:lnTo>
                  <a:pt x="4493" y="810"/>
                </a:lnTo>
                <a:lnTo>
                  <a:pt x="4466" y="777"/>
                </a:lnTo>
                <a:lnTo>
                  <a:pt x="4437" y="744"/>
                </a:lnTo>
                <a:lnTo>
                  <a:pt x="4407" y="712"/>
                </a:lnTo>
                <a:lnTo>
                  <a:pt x="4375" y="679"/>
                </a:lnTo>
                <a:lnTo>
                  <a:pt x="4332" y="634"/>
                </a:lnTo>
                <a:lnTo>
                  <a:pt x="4310" y="612"/>
                </a:lnTo>
                <a:lnTo>
                  <a:pt x="4287" y="590"/>
                </a:lnTo>
                <a:lnTo>
                  <a:pt x="4274" y="579"/>
                </a:lnTo>
                <a:lnTo>
                  <a:pt x="4263" y="569"/>
                </a:lnTo>
                <a:lnTo>
                  <a:pt x="4250" y="559"/>
                </a:lnTo>
                <a:lnTo>
                  <a:pt x="4238" y="548"/>
                </a:lnTo>
                <a:lnTo>
                  <a:pt x="4223" y="537"/>
                </a:lnTo>
                <a:lnTo>
                  <a:pt x="4182" y="503"/>
                </a:lnTo>
                <a:lnTo>
                  <a:pt x="4142" y="471"/>
                </a:lnTo>
                <a:lnTo>
                  <a:pt x="4100" y="439"/>
                </a:lnTo>
                <a:lnTo>
                  <a:pt x="4059" y="409"/>
                </a:lnTo>
                <a:lnTo>
                  <a:pt x="4054" y="406"/>
                </a:lnTo>
                <a:lnTo>
                  <a:pt x="4018" y="381"/>
                </a:lnTo>
                <a:lnTo>
                  <a:pt x="3984" y="358"/>
                </a:lnTo>
                <a:lnTo>
                  <a:pt x="3948" y="336"/>
                </a:lnTo>
                <a:lnTo>
                  <a:pt x="3912" y="315"/>
                </a:lnTo>
                <a:lnTo>
                  <a:pt x="3877" y="293"/>
                </a:lnTo>
                <a:lnTo>
                  <a:pt x="3840" y="273"/>
                </a:lnTo>
                <a:lnTo>
                  <a:pt x="3804" y="252"/>
                </a:lnTo>
                <a:lnTo>
                  <a:pt x="3766" y="234"/>
                </a:lnTo>
                <a:lnTo>
                  <a:pt x="3729" y="215"/>
                </a:lnTo>
                <a:lnTo>
                  <a:pt x="3691" y="198"/>
                </a:lnTo>
                <a:lnTo>
                  <a:pt x="3654" y="181"/>
                </a:lnTo>
                <a:lnTo>
                  <a:pt x="3615" y="165"/>
                </a:lnTo>
                <a:lnTo>
                  <a:pt x="3577" y="150"/>
                </a:lnTo>
                <a:lnTo>
                  <a:pt x="3539" y="135"/>
                </a:lnTo>
                <a:lnTo>
                  <a:pt x="3500" y="121"/>
                </a:lnTo>
                <a:lnTo>
                  <a:pt x="3460" y="108"/>
                </a:lnTo>
                <a:lnTo>
                  <a:pt x="3452" y="106"/>
                </a:lnTo>
                <a:lnTo>
                  <a:pt x="3401" y="90"/>
                </a:lnTo>
                <a:lnTo>
                  <a:pt x="3375" y="83"/>
                </a:lnTo>
                <a:lnTo>
                  <a:pt x="3350" y="76"/>
                </a:lnTo>
                <a:lnTo>
                  <a:pt x="3298" y="62"/>
                </a:lnTo>
                <a:lnTo>
                  <a:pt x="3246" y="51"/>
                </a:lnTo>
                <a:lnTo>
                  <a:pt x="3219" y="46"/>
                </a:lnTo>
                <a:lnTo>
                  <a:pt x="3171" y="36"/>
                </a:lnTo>
                <a:lnTo>
                  <a:pt x="3122" y="28"/>
                </a:lnTo>
                <a:lnTo>
                  <a:pt x="3098" y="24"/>
                </a:lnTo>
                <a:lnTo>
                  <a:pt x="3074" y="21"/>
                </a:lnTo>
                <a:lnTo>
                  <a:pt x="3024" y="15"/>
                </a:lnTo>
                <a:lnTo>
                  <a:pt x="3003" y="13"/>
                </a:lnTo>
                <a:lnTo>
                  <a:pt x="2981" y="10"/>
                </a:lnTo>
                <a:lnTo>
                  <a:pt x="2934" y="7"/>
                </a:lnTo>
                <a:lnTo>
                  <a:pt x="2890" y="5"/>
                </a:lnTo>
                <a:lnTo>
                  <a:pt x="2843" y="2"/>
                </a:lnTo>
                <a:lnTo>
                  <a:pt x="2797" y="1"/>
                </a:lnTo>
                <a:lnTo>
                  <a:pt x="2788" y="1"/>
                </a:lnTo>
                <a:lnTo>
                  <a:pt x="2779" y="0"/>
                </a:lnTo>
                <a:lnTo>
                  <a:pt x="2758" y="1"/>
                </a:lnTo>
                <a:lnTo>
                  <a:pt x="2749" y="2"/>
                </a:lnTo>
                <a:lnTo>
                  <a:pt x="2738" y="2"/>
                </a:lnTo>
                <a:lnTo>
                  <a:pt x="2681" y="2"/>
                </a:lnTo>
                <a:lnTo>
                  <a:pt x="2652" y="3"/>
                </a:lnTo>
                <a:lnTo>
                  <a:pt x="2623" y="5"/>
                </a:lnTo>
                <a:lnTo>
                  <a:pt x="2608" y="6"/>
                </a:lnTo>
                <a:lnTo>
                  <a:pt x="2594" y="8"/>
                </a:lnTo>
                <a:lnTo>
                  <a:pt x="2567" y="12"/>
                </a:lnTo>
                <a:lnTo>
                  <a:pt x="2534" y="15"/>
                </a:lnTo>
                <a:lnTo>
                  <a:pt x="2502" y="20"/>
                </a:lnTo>
                <a:lnTo>
                  <a:pt x="2464" y="24"/>
                </a:lnTo>
                <a:lnTo>
                  <a:pt x="2427" y="30"/>
                </a:lnTo>
                <a:lnTo>
                  <a:pt x="2390" y="36"/>
                </a:lnTo>
                <a:lnTo>
                  <a:pt x="2353" y="43"/>
                </a:lnTo>
                <a:lnTo>
                  <a:pt x="2328" y="48"/>
                </a:lnTo>
                <a:lnTo>
                  <a:pt x="2303" y="54"/>
                </a:lnTo>
                <a:lnTo>
                  <a:pt x="2253" y="66"/>
                </a:lnTo>
                <a:lnTo>
                  <a:pt x="2206" y="78"/>
                </a:lnTo>
                <a:lnTo>
                  <a:pt x="2181" y="84"/>
                </a:lnTo>
                <a:lnTo>
                  <a:pt x="2158" y="91"/>
                </a:lnTo>
                <a:lnTo>
                  <a:pt x="2118" y="104"/>
                </a:lnTo>
                <a:lnTo>
                  <a:pt x="2078" y="118"/>
                </a:lnTo>
                <a:lnTo>
                  <a:pt x="2039" y="131"/>
                </a:lnTo>
                <a:lnTo>
                  <a:pt x="1998" y="145"/>
                </a:lnTo>
                <a:lnTo>
                  <a:pt x="1980" y="153"/>
                </a:lnTo>
                <a:lnTo>
                  <a:pt x="1923" y="176"/>
                </a:lnTo>
                <a:lnTo>
                  <a:pt x="1896" y="188"/>
                </a:lnTo>
                <a:lnTo>
                  <a:pt x="1868" y="200"/>
                </a:lnTo>
                <a:lnTo>
                  <a:pt x="1814" y="226"/>
                </a:lnTo>
                <a:lnTo>
                  <a:pt x="1759" y="253"/>
                </a:lnTo>
                <a:lnTo>
                  <a:pt x="1733" y="267"/>
                </a:lnTo>
                <a:lnTo>
                  <a:pt x="1706" y="281"/>
                </a:lnTo>
                <a:lnTo>
                  <a:pt x="1653" y="312"/>
                </a:lnTo>
                <a:lnTo>
                  <a:pt x="1601" y="343"/>
                </a:lnTo>
                <a:lnTo>
                  <a:pt x="1576" y="359"/>
                </a:lnTo>
                <a:lnTo>
                  <a:pt x="1551" y="376"/>
                </a:lnTo>
                <a:lnTo>
                  <a:pt x="1501" y="410"/>
                </a:lnTo>
                <a:lnTo>
                  <a:pt x="1477" y="427"/>
                </a:lnTo>
                <a:lnTo>
                  <a:pt x="1453" y="445"/>
                </a:lnTo>
                <a:lnTo>
                  <a:pt x="1404" y="482"/>
                </a:lnTo>
                <a:lnTo>
                  <a:pt x="1357" y="520"/>
                </a:lnTo>
                <a:lnTo>
                  <a:pt x="1312" y="559"/>
                </a:lnTo>
                <a:lnTo>
                  <a:pt x="1289" y="578"/>
                </a:lnTo>
                <a:lnTo>
                  <a:pt x="1266" y="599"/>
                </a:lnTo>
                <a:lnTo>
                  <a:pt x="1222" y="641"/>
                </a:lnTo>
                <a:lnTo>
                  <a:pt x="1179" y="683"/>
                </a:lnTo>
                <a:lnTo>
                  <a:pt x="1138" y="727"/>
                </a:lnTo>
                <a:lnTo>
                  <a:pt x="1117" y="749"/>
                </a:lnTo>
                <a:lnTo>
                  <a:pt x="1096" y="772"/>
                </a:lnTo>
                <a:lnTo>
                  <a:pt x="1057" y="818"/>
                </a:lnTo>
                <a:lnTo>
                  <a:pt x="1019" y="865"/>
                </a:lnTo>
                <a:lnTo>
                  <a:pt x="981" y="912"/>
                </a:lnTo>
                <a:lnTo>
                  <a:pt x="963" y="938"/>
                </a:lnTo>
                <a:lnTo>
                  <a:pt x="945" y="962"/>
                </a:lnTo>
                <a:lnTo>
                  <a:pt x="928" y="987"/>
                </a:lnTo>
                <a:lnTo>
                  <a:pt x="910" y="1013"/>
                </a:lnTo>
                <a:lnTo>
                  <a:pt x="876" y="1063"/>
                </a:lnTo>
                <a:lnTo>
                  <a:pt x="844" y="1115"/>
                </a:lnTo>
                <a:lnTo>
                  <a:pt x="828" y="1142"/>
                </a:lnTo>
                <a:lnTo>
                  <a:pt x="813" y="1168"/>
                </a:lnTo>
                <a:lnTo>
                  <a:pt x="783" y="1222"/>
                </a:lnTo>
                <a:lnTo>
                  <a:pt x="769" y="1249"/>
                </a:lnTo>
                <a:lnTo>
                  <a:pt x="754" y="1277"/>
                </a:lnTo>
                <a:lnTo>
                  <a:pt x="727" y="1332"/>
                </a:lnTo>
                <a:lnTo>
                  <a:pt x="714" y="1361"/>
                </a:lnTo>
                <a:lnTo>
                  <a:pt x="701" y="1388"/>
                </a:lnTo>
                <a:lnTo>
                  <a:pt x="677" y="1446"/>
                </a:lnTo>
                <a:lnTo>
                  <a:pt x="654" y="1503"/>
                </a:lnTo>
                <a:lnTo>
                  <a:pt x="627" y="1480"/>
                </a:lnTo>
                <a:lnTo>
                  <a:pt x="601" y="1457"/>
                </a:lnTo>
                <a:lnTo>
                  <a:pt x="575" y="1433"/>
                </a:lnTo>
                <a:lnTo>
                  <a:pt x="550" y="1409"/>
                </a:lnTo>
                <a:lnTo>
                  <a:pt x="524" y="1384"/>
                </a:lnTo>
                <a:lnTo>
                  <a:pt x="500" y="1358"/>
                </a:lnTo>
                <a:lnTo>
                  <a:pt x="475" y="1332"/>
                </a:lnTo>
                <a:lnTo>
                  <a:pt x="452" y="1305"/>
                </a:lnTo>
                <a:lnTo>
                  <a:pt x="428" y="1279"/>
                </a:lnTo>
                <a:lnTo>
                  <a:pt x="416" y="1265"/>
                </a:lnTo>
                <a:lnTo>
                  <a:pt x="405" y="1251"/>
                </a:lnTo>
                <a:lnTo>
                  <a:pt x="381" y="1224"/>
                </a:lnTo>
                <a:lnTo>
                  <a:pt x="360" y="1195"/>
                </a:lnTo>
                <a:lnTo>
                  <a:pt x="338" y="1166"/>
                </a:lnTo>
                <a:lnTo>
                  <a:pt x="316" y="1136"/>
                </a:lnTo>
                <a:lnTo>
                  <a:pt x="295" y="1106"/>
                </a:lnTo>
                <a:lnTo>
                  <a:pt x="274" y="1076"/>
                </a:lnTo>
                <a:lnTo>
                  <a:pt x="0" y="1257"/>
                </a:lnTo>
                <a:lnTo>
                  <a:pt x="30" y="1300"/>
                </a:lnTo>
                <a:lnTo>
                  <a:pt x="60" y="1342"/>
                </a:lnTo>
                <a:lnTo>
                  <a:pt x="90" y="1384"/>
                </a:lnTo>
                <a:lnTo>
                  <a:pt x="121" y="1424"/>
                </a:lnTo>
                <a:lnTo>
                  <a:pt x="137" y="1445"/>
                </a:lnTo>
                <a:lnTo>
                  <a:pt x="153" y="1464"/>
                </a:lnTo>
                <a:lnTo>
                  <a:pt x="187" y="1503"/>
                </a:lnTo>
                <a:lnTo>
                  <a:pt x="203" y="1522"/>
                </a:lnTo>
                <a:lnTo>
                  <a:pt x="220" y="1541"/>
                </a:lnTo>
                <a:lnTo>
                  <a:pt x="237" y="1560"/>
                </a:lnTo>
                <a:lnTo>
                  <a:pt x="255" y="1578"/>
                </a:lnTo>
                <a:lnTo>
                  <a:pt x="272" y="1597"/>
                </a:lnTo>
                <a:lnTo>
                  <a:pt x="289" y="1615"/>
                </a:lnTo>
                <a:lnTo>
                  <a:pt x="325" y="1650"/>
                </a:lnTo>
                <a:lnTo>
                  <a:pt x="343" y="1667"/>
                </a:lnTo>
                <a:lnTo>
                  <a:pt x="361" y="1684"/>
                </a:lnTo>
                <a:lnTo>
                  <a:pt x="398" y="1719"/>
                </a:lnTo>
                <a:lnTo>
                  <a:pt x="436" y="1751"/>
                </a:lnTo>
                <a:lnTo>
                  <a:pt x="474" y="1783"/>
                </a:lnTo>
                <a:lnTo>
                  <a:pt x="512" y="1815"/>
                </a:lnTo>
                <a:lnTo>
                  <a:pt x="551" y="1844"/>
                </a:lnTo>
                <a:lnTo>
                  <a:pt x="541" y="1891"/>
                </a:lnTo>
                <a:lnTo>
                  <a:pt x="531" y="1938"/>
                </a:lnTo>
                <a:lnTo>
                  <a:pt x="529" y="1956"/>
                </a:lnTo>
                <a:lnTo>
                  <a:pt x="521" y="2005"/>
                </a:lnTo>
                <a:lnTo>
                  <a:pt x="513" y="2053"/>
                </a:lnTo>
                <a:lnTo>
                  <a:pt x="507" y="2103"/>
                </a:lnTo>
                <a:lnTo>
                  <a:pt x="504" y="2127"/>
                </a:lnTo>
                <a:lnTo>
                  <a:pt x="501" y="2152"/>
                </a:lnTo>
                <a:lnTo>
                  <a:pt x="496" y="2211"/>
                </a:lnTo>
                <a:lnTo>
                  <a:pt x="492" y="2271"/>
                </a:lnTo>
                <a:lnTo>
                  <a:pt x="490" y="2332"/>
                </a:lnTo>
                <a:lnTo>
                  <a:pt x="490" y="2362"/>
                </a:lnTo>
                <a:lnTo>
                  <a:pt x="490" y="2392"/>
                </a:lnTo>
                <a:lnTo>
                  <a:pt x="490" y="2406"/>
                </a:lnTo>
                <a:lnTo>
                  <a:pt x="491" y="2419"/>
                </a:lnTo>
                <a:lnTo>
                  <a:pt x="492" y="2471"/>
                </a:lnTo>
                <a:lnTo>
                  <a:pt x="494" y="2522"/>
                </a:lnTo>
                <a:lnTo>
                  <a:pt x="498" y="2573"/>
                </a:lnTo>
                <a:lnTo>
                  <a:pt x="503" y="2623"/>
                </a:lnTo>
                <a:lnTo>
                  <a:pt x="506" y="2653"/>
                </a:lnTo>
                <a:lnTo>
                  <a:pt x="508" y="2683"/>
                </a:lnTo>
                <a:lnTo>
                  <a:pt x="516" y="2736"/>
                </a:lnTo>
                <a:lnTo>
                  <a:pt x="520" y="2763"/>
                </a:lnTo>
                <a:lnTo>
                  <a:pt x="524" y="2789"/>
                </a:lnTo>
                <a:lnTo>
                  <a:pt x="534" y="2842"/>
                </a:lnTo>
                <a:lnTo>
                  <a:pt x="544" y="2895"/>
                </a:lnTo>
                <a:lnTo>
                  <a:pt x="551" y="2929"/>
                </a:lnTo>
                <a:lnTo>
                  <a:pt x="559" y="2962"/>
                </a:lnTo>
                <a:lnTo>
                  <a:pt x="572" y="3009"/>
                </a:lnTo>
                <a:lnTo>
                  <a:pt x="583" y="3055"/>
                </a:lnTo>
                <a:lnTo>
                  <a:pt x="597" y="3100"/>
                </a:lnTo>
                <a:lnTo>
                  <a:pt x="611" y="3146"/>
                </a:lnTo>
                <a:lnTo>
                  <a:pt x="622" y="3181"/>
                </a:lnTo>
                <a:lnTo>
                  <a:pt x="634" y="3214"/>
                </a:lnTo>
                <a:lnTo>
                  <a:pt x="650" y="3256"/>
                </a:lnTo>
                <a:lnTo>
                  <a:pt x="665" y="3296"/>
                </a:lnTo>
                <a:lnTo>
                  <a:pt x="682" y="3336"/>
                </a:lnTo>
                <a:lnTo>
                  <a:pt x="700" y="3377"/>
                </a:lnTo>
                <a:lnTo>
                  <a:pt x="715" y="3411"/>
                </a:lnTo>
                <a:lnTo>
                  <a:pt x="730" y="3445"/>
                </a:lnTo>
                <a:lnTo>
                  <a:pt x="753" y="3491"/>
                </a:lnTo>
                <a:lnTo>
                  <a:pt x="776" y="3536"/>
                </a:lnTo>
                <a:lnTo>
                  <a:pt x="787" y="3558"/>
                </a:lnTo>
                <a:lnTo>
                  <a:pt x="800" y="3580"/>
                </a:lnTo>
                <a:lnTo>
                  <a:pt x="813" y="3601"/>
                </a:lnTo>
                <a:lnTo>
                  <a:pt x="824" y="3623"/>
                </a:lnTo>
                <a:lnTo>
                  <a:pt x="843" y="3653"/>
                </a:lnTo>
                <a:lnTo>
                  <a:pt x="861" y="3683"/>
                </a:lnTo>
                <a:lnTo>
                  <a:pt x="890" y="3727"/>
                </a:lnTo>
                <a:lnTo>
                  <a:pt x="919" y="3771"/>
                </a:lnTo>
                <a:lnTo>
                  <a:pt x="949" y="3813"/>
                </a:lnTo>
                <a:lnTo>
                  <a:pt x="979" y="3856"/>
                </a:lnTo>
                <a:lnTo>
                  <a:pt x="989" y="3869"/>
                </a:lnTo>
                <a:lnTo>
                  <a:pt x="998" y="3880"/>
                </a:lnTo>
                <a:lnTo>
                  <a:pt x="1032" y="3923"/>
                </a:lnTo>
                <a:lnTo>
                  <a:pt x="1049" y="3944"/>
                </a:lnTo>
                <a:lnTo>
                  <a:pt x="1066" y="3963"/>
                </a:lnTo>
                <a:lnTo>
                  <a:pt x="1102" y="4005"/>
                </a:lnTo>
                <a:lnTo>
                  <a:pt x="1138" y="4044"/>
                </a:lnTo>
                <a:lnTo>
                  <a:pt x="1167" y="4074"/>
                </a:lnTo>
                <a:lnTo>
                  <a:pt x="1186" y="4095"/>
                </a:lnTo>
                <a:lnTo>
                  <a:pt x="1207" y="4115"/>
                </a:lnTo>
                <a:lnTo>
                  <a:pt x="1249" y="4154"/>
                </a:lnTo>
                <a:lnTo>
                  <a:pt x="1291" y="4194"/>
                </a:lnTo>
                <a:lnTo>
                  <a:pt x="1335" y="4232"/>
                </a:lnTo>
                <a:lnTo>
                  <a:pt x="1342" y="4237"/>
                </a:lnTo>
                <a:lnTo>
                  <a:pt x="1348" y="4244"/>
                </a:lnTo>
                <a:lnTo>
                  <a:pt x="1349" y="4243"/>
                </a:lnTo>
                <a:lnTo>
                  <a:pt x="1375" y="4265"/>
                </a:lnTo>
                <a:lnTo>
                  <a:pt x="1403" y="4286"/>
                </a:lnTo>
                <a:lnTo>
                  <a:pt x="1458" y="4327"/>
                </a:lnTo>
                <a:lnTo>
                  <a:pt x="1539" y="3972"/>
                </a:lnTo>
                <a:lnTo>
                  <a:pt x="1503" y="3941"/>
                </a:lnTo>
                <a:lnTo>
                  <a:pt x="1486" y="3926"/>
                </a:lnTo>
                <a:lnTo>
                  <a:pt x="1469" y="3910"/>
                </a:lnTo>
                <a:lnTo>
                  <a:pt x="1435" y="3878"/>
                </a:lnTo>
                <a:lnTo>
                  <a:pt x="1418" y="3861"/>
                </a:lnTo>
                <a:lnTo>
                  <a:pt x="1402" y="3845"/>
                </a:lnTo>
                <a:lnTo>
                  <a:pt x="1390" y="3832"/>
                </a:lnTo>
                <a:lnTo>
                  <a:pt x="1379" y="3819"/>
                </a:lnTo>
                <a:lnTo>
                  <a:pt x="1348" y="3785"/>
                </a:lnTo>
                <a:lnTo>
                  <a:pt x="1317" y="3750"/>
                </a:lnTo>
                <a:lnTo>
                  <a:pt x="1287" y="3714"/>
                </a:lnTo>
                <a:lnTo>
                  <a:pt x="1258" y="3679"/>
                </a:lnTo>
                <a:lnTo>
                  <a:pt x="1242" y="3658"/>
                </a:lnTo>
                <a:lnTo>
                  <a:pt x="1228" y="3639"/>
                </a:lnTo>
                <a:lnTo>
                  <a:pt x="1215" y="3621"/>
                </a:lnTo>
                <a:lnTo>
                  <a:pt x="1190" y="3584"/>
                </a:lnTo>
                <a:lnTo>
                  <a:pt x="1164" y="3546"/>
                </a:lnTo>
                <a:lnTo>
                  <a:pt x="1140" y="3508"/>
                </a:lnTo>
                <a:lnTo>
                  <a:pt x="1123" y="3482"/>
                </a:lnTo>
                <a:lnTo>
                  <a:pt x="1108" y="3455"/>
                </a:lnTo>
                <a:lnTo>
                  <a:pt x="1086" y="3417"/>
                </a:lnTo>
                <a:lnTo>
                  <a:pt x="1065" y="3379"/>
                </a:lnTo>
                <a:lnTo>
                  <a:pt x="1046" y="3341"/>
                </a:lnTo>
                <a:lnTo>
                  <a:pt x="1026" y="3302"/>
                </a:lnTo>
                <a:lnTo>
                  <a:pt x="1012" y="3272"/>
                </a:lnTo>
                <a:lnTo>
                  <a:pt x="998" y="3241"/>
                </a:lnTo>
                <a:lnTo>
                  <a:pt x="985" y="3207"/>
                </a:lnTo>
                <a:lnTo>
                  <a:pt x="971" y="3174"/>
                </a:lnTo>
                <a:lnTo>
                  <a:pt x="958" y="3141"/>
                </a:lnTo>
                <a:lnTo>
                  <a:pt x="945" y="3106"/>
                </a:lnTo>
                <a:lnTo>
                  <a:pt x="934" y="3073"/>
                </a:lnTo>
                <a:lnTo>
                  <a:pt x="922" y="3039"/>
                </a:lnTo>
                <a:lnTo>
                  <a:pt x="911" y="3001"/>
                </a:lnTo>
                <a:lnTo>
                  <a:pt x="899" y="2963"/>
                </a:lnTo>
                <a:lnTo>
                  <a:pt x="890" y="2925"/>
                </a:lnTo>
                <a:lnTo>
                  <a:pt x="880" y="2886"/>
                </a:lnTo>
                <a:lnTo>
                  <a:pt x="873" y="2855"/>
                </a:lnTo>
                <a:lnTo>
                  <a:pt x="866" y="2824"/>
                </a:lnTo>
                <a:lnTo>
                  <a:pt x="857" y="2780"/>
                </a:lnTo>
                <a:lnTo>
                  <a:pt x="848" y="2734"/>
                </a:lnTo>
                <a:lnTo>
                  <a:pt x="842" y="2689"/>
                </a:lnTo>
                <a:lnTo>
                  <a:pt x="836" y="2644"/>
                </a:lnTo>
                <a:lnTo>
                  <a:pt x="832" y="2616"/>
                </a:lnTo>
                <a:lnTo>
                  <a:pt x="830" y="2590"/>
                </a:lnTo>
                <a:lnTo>
                  <a:pt x="827" y="2546"/>
                </a:lnTo>
                <a:lnTo>
                  <a:pt x="824" y="2503"/>
                </a:lnTo>
                <a:lnTo>
                  <a:pt x="822" y="2460"/>
                </a:lnTo>
                <a:lnTo>
                  <a:pt x="821" y="2417"/>
                </a:lnTo>
                <a:lnTo>
                  <a:pt x="820" y="2400"/>
                </a:lnTo>
                <a:lnTo>
                  <a:pt x="820" y="2384"/>
                </a:lnTo>
                <a:lnTo>
                  <a:pt x="820" y="2333"/>
                </a:lnTo>
                <a:lnTo>
                  <a:pt x="821" y="2308"/>
                </a:lnTo>
                <a:lnTo>
                  <a:pt x="822" y="2282"/>
                </a:lnTo>
                <a:lnTo>
                  <a:pt x="823" y="2257"/>
                </a:lnTo>
                <a:lnTo>
                  <a:pt x="825" y="2233"/>
                </a:lnTo>
                <a:lnTo>
                  <a:pt x="829" y="2182"/>
                </a:lnTo>
                <a:lnTo>
                  <a:pt x="833" y="2146"/>
                </a:lnTo>
                <a:lnTo>
                  <a:pt x="838" y="2111"/>
                </a:lnTo>
                <a:lnTo>
                  <a:pt x="844" y="2075"/>
                </a:lnTo>
                <a:lnTo>
                  <a:pt x="850" y="2039"/>
                </a:lnTo>
                <a:lnTo>
                  <a:pt x="850" y="2033"/>
                </a:lnTo>
                <a:lnTo>
                  <a:pt x="880" y="2050"/>
                </a:lnTo>
                <a:lnTo>
                  <a:pt x="910" y="2065"/>
                </a:lnTo>
                <a:lnTo>
                  <a:pt x="940" y="2078"/>
                </a:lnTo>
                <a:lnTo>
                  <a:pt x="970" y="2092"/>
                </a:lnTo>
                <a:lnTo>
                  <a:pt x="1001" y="2106"/>
                </a:lnTo>
                <a:lnTo>
                  <a:pt x="1031" y="2120"/>
                </a:lnTo>
                <a:lnTo>
                  <a:pt x="1062" y="2133"/>
                </a:lnTo>
                <a:lnTo>
                  <a:pt x="1093" y="2144"/>
                </a:lnTo>
                <a:lnTo>
                  <a:pt x="1124" y="2156"/>
                </a:lnTo>
                <a:lnTo>
                  <a:pt x="1155" y="2167"/>
                </a:lnTo>
                <a:lnTo>
                  <a:pt x="1188" y="2177"/>
                </a:lnTo>
                <a:lnTo>
                  <a:pt x="1219" y="2188"/>
                </a:lnTo>
                <a:lnTo>
                  <a:pt x="1283" y="2207"/>
                </a:lnTo>
                <a:lnTo>
                  <a:pt x="1314" y="2215"/>
                </a:lnTo>
                <a:lnTo>
                  <a:pt x="1348" y="2225"/>
                </a:lnTo>
                <a:lnTo>
                  <a:pt x="1380" y="2233"/>
                </a:lnTo>
                <a:lnTo>
                  <a:pt x="1412" y="2240"/>
                </a:lnTo>
                <a:lnTo>
                  <a:pt x="1446" y="2247"/>
                </a:lnTo>
                <a:lnTo>
                  <a:pt x="1478" y="2252"/>
                </a:lnTo>
                <a:lnTo>
                  <a:pt x="1512" y="2259"/>
                </a:lnTo>
                <a:lnTo>
                  <a:pt x="1545" y="2264"/>
                </a:lnTo>
                <a:lnTo>
                  <a:pt x="1578" y="2268"/>
                </a:lnTo>
                <a:lnTo>
                  <a:pt x="1612" y="2273"/>
                </a:lnTo>
                <a:lnTo>
                  <a:pt x="1645" y="2278"/>
                </a:lnTo>
                <a:lnTo>
                  <a:pt x="1679" y="2281"/>
                </a:lnTo>
                <a:lnTo>
                  <a:pt x="1712" y="2283"/>
                </a:lnTo>
                <a:lnTo>
                  <a:pt x="1747" y="2286"/>
                </a:lnTo>
                <a:lnTo>
                  <a:pt x="1780" y="2288"/>
                </a:lnTo>
                <a:lnTo>
                  <a:pt x="1815" y="2289"/>
                </a:lnTo>
                <a:lnTo>
                  <a:pt x="1848" y="2289"/>
                </a:lnTo>
                <a:lnTo>
                  <a:pt x="1883" y="2290"/>
                </a:lnTo>
                <a:lnTo>
                  <a:pt x="1922" y="2289"/>
                </a:lnTo>
                <a:lnTo>
                  <a:pt x="1962" y="2288"/>
                </a:lnTo>
                <a:lnTo>
                  <a:pt x="2002" y="2287"/>
                </a:lnTo>
                <a:lnTo>
                  <a:pt x="2042" y="2285"/>
                </a:lnTo>
                <a:lnTo>
                  <a:pt x="2065" y="2282"/>
                </a:lnTo>
                <a:lnTo>
                  <a:pt x="2087" y="2280"/>
                </a:lnTo>
                <a:lnTo>
                  <a:pt x="2133" y="2275"/>
                </a:lnTo>
                <a:lnTo>
                  <a:pt x="2179" y="2268"/>
                </a:lnTo>
                <a:lnTo>
                  <a:pt x="2224" y="2262"/>
                </a:lnTo>
                <a:lnTo>
                  <a:pt x="2113" y="2801"/>
                </a:lnTo>
                <a:lnTo>
                  <a:pt x="2004" y="3341"/>
                </a:lnTo>
                <a:lnTo>
                  <a:pt x="1894" y="3881"/>
                </a:lnTo>
                <a:lnTo>
                  <a:pt x="1785" y="4422"/>
                </a:lnTo>
                <a:lnTo>
                  <a:pt x="2108" y="4487"/>
                </a:lnTo>
                <a:lnTo>
                  <a:pt x="2206" y="4006"/>
                </a:lnTo>
                <a:lnTo>
                  <a:pt x="2304" y="3524"/>
                </a:lnTo>
                <a:lnTo>
                  <a:pt x="2338" y="3525"/>
                </a:lnTo>
                <a:lnTo>
                  <a:pt x="2380" y="3528"/>
                </a:lnTo>
                <a:lnTo>
                  <a:pt x="2428" y="3529"/>
                </a:lnTo>
                <a:lnTo>
                  <a:pt x="2484" y="3529"/>
                </a:lnTo>
                <a:lnTo>
                  <a:pt x="2544" y="3528"/>
                </a:lnTo>
                <a:lnTo>
                  <a:pt x="2609" y="3527"/>
                </a:lnTo>
                <a:lnTo>
                  <a:pt x="2643" y="3525"/>
                </a:lnTo>
                <a:lnTo>
                  <a:pt x="2677" y="3523"/>
                </a:lnTo>
                <a:lnTo>
                  <a:pt x="2712" y="3521"/>
                </a:lnTo>
                <a:lnTo>
                  <a:pt x="2748" y="3518"/>
                </a:lnTo>
                <a:lnTo>
                  <a:pt x="3235" y="4260"/>
                </a:lnTo>
                <a:lnTo>
                  <a:pt x="3245" y="4275"/>
                </a:lnTo>
                <a:lnTo>
                  <a:pt x="3255" y="4290"/>
                </a:lnTo>
                <a:lnTo>
                  <a:pt x="3261" y="4297"/>
                </a:lnTo>
                <a:lnTo>
                  <a:pt x="3265" y="4304"/>
                </a:lnTo>
                <a:lnTo>
                  <a:pt x="3277" y="4318"/>
                </a:lnTo>
                <a:lnTo>
                  <a:pt x="3287" y="4331"/>
                </a:lnTo>
                <a:lnTo>
                  <a:pt x="3300" y="4343"/>
                </a:lnTo>
                <a:lnTo>
                  <a:pt x="3312" y="4355"/>
                </a:lnTo>
                <a:lnTo>
                  <a:pt x="3323" y="4368"/>
                </a:lnTo>
                <a:lnTo>
                  <a:pt x="3336" y="4379"/>
                </a:lnTo>
                <a:lnTo>
                  <a:pt x="3348" y="4389"/>
                </a:lnTo>
                <a:lnTo>
                  <a:pt x="3362" y="4400"/>
                </a:lnTo>
                <a:lnTo>
                  <a:pt x="3375" y="4410"/>
                </a:lnTo>
                <a:lnTo>
                  <a:pt x="3389" y="4419"/>
                </a:lnTo>
                <a:lnTo>
                  <a:pt x="3403" y="4429"/>
                </a:lnTo>
                <a:lnTo>
                  <a:pt x="3416" y="4437"/>
                </a:lnTo>
                <a:lnTo>
                  <a:pt x="3431" y="4445"/>
                </a:lnTo>
                <a:lnTo>
                  <a:pt x="3445" y="4453"/>
                </a:lnTo>
                <a:lnTo>
                  <a:pt x="3460" y="4460"/>
                </a:lnTo>
                <a:lnTo>
                  <a:pt x="3475" y="4467"/>
                </a:lnTo>
                <a:lnTo>
                  <a:pt x="3490" y="4472"/>
                </a:lnTo>
                <a:lnTo>
                  <a:pt x="3505" y="4478"/>
                </a:lnTo>
                <a:lnTo>
                  <a:pt x="3520" y="4484"/>
                </a:lnTo>
                <a:lnTo>
                  <a:pt x="3536" y="4489"/>
                </a:lnTo>
                <a:lnTo>
                  <a:pt x="3551" y="4493"/>
                </a:lnTo>
                <a:lnTo>
                  <a:pt x="3584" y="4500"/>
                </a:lnTo>
                <a:lnTo>
                  <a:pt x="3615" y="4505"/>
                </a:lnTo>
                <a:lnTo>
                  <a:pt x="3631" y="4507"/>
                </a:lnTo>
                <a:lnTo>
                  <a:pt x="3647" y="4508"/>
                </a:lnTo>
                <a:lnTo>
                  <a:pt x="3663" y="4508"/>
                </a:lnTo>
                <a:lnTo>
                  <a:pt x="3679" y="4509"/>
                </a:lnTo>
                <a:lnTo>
                  <a:pt x="3697" y="4508"/>
                </a:lnTo>
                <a:lnTo>
                  <a:pt x="3714" y="4508"/>
                </a:lnTo>
                <a:lnTo>
                  <a:pt x="3749" y="4503"/>
                </a:lnTo>
                <a:lnTo>
                  <a:pt x="3783" y="4498"/>
                </a:lnTo>
                <a:lnTo>
                  <a:pt x="3800" y="4494"/>
                </a:lnTo>
                <a:lnTo>
                  <a:pt x="3818" y="4490"/>
                </a:lnTo>
                <a:lnTo>
                  <a:pt x="3835" y="4484"/>
                </a:lnTo>
                <a:lnTo>
                  <a:pt x="3852" y="4478"/>
                </a:lnTo>
                <a:lnTo>
                  <a:pt x="3869" y="4472"/>
                </a:lnTo>
                <a:lnTo>
                  <a:pt x="3886" y="4465"/>
                </a:lnTo>
                <a:lnTo>
                  <a:pt x="3902" y="4457"/>
                </a:lnTo>
                <a:lnTo>
                  <a:pt x="3918" y="4449"/>
                </a:lnTo>
                <a:lnTo>
                  <a:pt x="3934" y="4440"/>
                </a:lnTo>
                <a:lnTo>
                  <a:pt x="3950" y="4431"/>
                </a:lnTo>
                <a:lnTo>
                  <a:pt x="3983" y="4410"/>
                </a:lnTo>
                <a:lnTo>
                  <a:pt x="4015" y="4389"/>
                </a:lnTo>
                <a:lnTo>
                  <a:pt x="4046" y="4368"/>
                </a:lnTo>
                <a:lnTo>
                  <a:pt x="4077" y="4346"/>
                </a:lnTo>
                <a:lnTo>
                  <a:pt x="4108" y="4324"/>
                </a:lnTo>
                <a:lnTo>
                  <a:pt x="4138" y="4301"/>
                </a:lnTo>
                <a:lnTo>
                  <a:pt x="4168" y="4278"/>
                </a:lnTo>
                <a:lnTo>
                  <a:pt x="4197" y="4253"/>
                </a:lnTo>
                <a:lnTo>
                  <a:pt x="4226" y="4229"/>
                </a:lnTo>
                <a:lnTo>
                  <a:pt x="4255" y="4204"/>
                </a:lnTo>
                <a:lnTo>
                  <a:pt x="4282" y="4179"/>
                </a:lnTo>
                <a:lnTo>
                  <a:pt x="4310" y="4153"/>
                </a:lnTo>
                <a:lnTo>
                  <a:pt x="4338" y="4128"/>
                </a:lnTo>
                <a:lnTo>
                  <a:pt x="4364" y="4101"/>
                </a:lnTo>
                <a:lnTo>
                  <a:pt x="4391" y="4074"/>
                </a:lnTo>
                <a:lnTo>
                  <a:pt x="4416" y="4047"/>
                </a:lnTo>
                <a:lnTo>
                  <a:pt x="4443" y="4020"/>
                </a:lnTo>
                <a:lnTo>
                  <a:pt x="4467" y="3991"/>
                </a:lnTo>
                <a:lnTo>
                  <a:pt x="4491" y="3962"/>
                </a:lnTo>
                <a:lnTo>
                  <a:pt x="4515" y="3933"/>
                </a:lnTo>
                <a:lnTo>
                  <a:pt x="4540" y="3904"/>
                </a:lnTo>
                <a:lnTo>
                  <a:pt x="4563" y="3874"/>
                </a:lnTo>
                <a:lnTo>
                  <a:pt x="4586" y="3845"/>
                </a:lnTo>
                <a:lnTo>
                  <a:pt x="4608" y="3815"/>
                </a:lnTo>
                <a:lnTo>
                  <a:pt x="4630" y="3783"/>
                </a:lnTo>
                <a:lnTo>
                  <a:pt x="4650" y="3752"/>
                </a:lnTo>
                <a:lnTo>
                  <a:pt x="4671" y="3721"/>
                </a:lnTo>
                <a:lnTo>
                  <a:pt x="4692" y="3689"/>
                </a:lnTo>
                <a:lnTo>
                  <a:pt x="4731" y="3624"/>
                </a:lnTo>
                <a:lnTo>
                  <a:pt x="4749" y="3592"/>
                </a:lnTo>
                <a:lnTo>
                  <a:pt x="4768" y="3559"/>
                </a:lnTo>
                <a:lnTo>
                  <a:pt x="4785" y="3525"/>
                </a:lnTo>
                <a:lnTo>
                  <a:pt x="4803" y="3492"/>
                </a:lnTo>
                <a:lnTo>
                  <a:pt x="4820" y="3459"/>
                </a:lnTo>
                <a:lnTo>
                  <a:pt x="4836" y="3424"/>
                </a:lnTo>
                <a:lnTo>
                  <a:pt x="4851" y="3389"/>
                </a:lnTo>
                <a:lnTo>
                  <a:pt x="4867" y="3355"/>
                </a:lnTo>
                <a:lnTo>
                  <a:pt x="4881" y="3320"/>
                </a:lnTo>
                <a:lnTo>
                  <a:pt x="4896" y="3286"/>
                </a:lnTo>
                <a:lnTo>
                  <a:pt x="4909" y="3250"/>
                </a:lnTo>
                <a:lnTo>
                  <a:pt x="4922" y="3214"/>
                </a:lnTo>
                <a:lnTo>
                  <a:pt x="4935" y="3179"/>
                </a:lnTo>
                <a:lnTo>
                  <a:pt x="4947" y="3142"/>
                </a:lnTo>
                <a:lnTo>
                  <a:pt x="4958" y="3106"/>
                </a:lnTo>
                <a:lnTo>
                  <a:pt x="4969" y="3069"/>
                </a:lnTo>
                <a:lnTo>
                  <a:pt x="4979" y="3032"/>
                </a:lnTo>
                <a:lnTo>
                  <a:pt x="4989" y="2995"/>
                </a:lnTo>
                <a:lnTo>
                  <a:pt x="4999" y="2959"/>
                </a:lnTo>
                <a:lnTo>
                  <a:pt x="5007" y="2922"/>
                </a:lnTo>
                <a:lnTo>
                  <a:pt x="5023" y="2846"/>
                </a:lnTo>
                <a:lnTo>
                  <a:pt x="5030" y="2808"/>
                </a:lnTo>
                <a:lnTo>
                  <a:pt x="5035" y="2771"/>
                </a:lnTo>
                <a:lnTo>
                  <a:pt x="5041" y="2732"/>
                </a:lnTo>
                <a:lnTo>
                  <a:pt x="5047" y="2694"/>
                </a:lnTo>
                <a:lnTo>
                  <a:pt x="5055" y="2616"/>
                </a:lnTo>
                <a:lnTo>
                  <a:pt x="5059" y="2578"/>
                </a:lnTo>
                <a:lnTo>
                  <a:pt x="5061" y="2539"/>
                </a:lnTo>
                <a:lnTo>
                  <a:pt x="5063" y="2501"/>
                </a:lnTo>
                <a:lnTo>
                  <a:pt x="5064" y="2462"/>
                </a:lnTo>
                <a:lnTo>
                  <a:pt x="5065" y="2423"/>
                </a:lnTo>
                <a:lnTo>
                  <a:pt x="5067" y="2384"/>
                </a:lnTo>
                <a:lnTo>
                  <a:pt x="5067" y="2371"/>
                </a:lnTo>
                <a:close/>
              </a:path>
            </a:pathLst>
          </a:custGeom>
          <a:solidFill>
            <a:srgbClr val="3E536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708350"/>
            <a:ext cx="10515600" cy="1584176"/>
          </a:xfrm>
        </p:spPr>
        <p:txBody>
          <a:bodyPr anchor="ctr" anchorCtr="0"/>
          <a:lstStyle>
            <a:lvl1pPr algn="ctr">
              <a:lnSpc>
                <a:spcPct val="80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15EC1-DA1C-4834-BAFB-21B24BD85591}" type="datetime1">
              <a:rPr lang="fi-FI" smtClean="0"/>
              <a:t>28.11.2024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Esitys/Esittäjä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6AC23-92AA-450C-B810-ACE39042675E}" type="slidenum">
              <a:rPr lang="en-US" smtClean="0"/>
              <a:t>‹#›</a:t>
            </a:fld>
            <a:endParaRPr lang="en-US"/>
          </a:p>
        </p:txBody>
      </p:sp>
      <p:grpSp>
        <p:nvGrpSpPr>
          <p:cNvPr id="13" name="Group 12"/>
          <p:cNvGrpSpPr>
            <a:grpSpLocks noChangeAspect="1"/>
          </p:cNvGrpSpPr>
          <p:nvPr userDrawn="1"/>
        </p:nvGrpSpPr>
        <p:grpSpPr>
          <a:xfrm>
            <a:off x="9912424" y="6309088"/>
            <a:ext cx="2081034" cy="360000"/>
            <a:chOff x="5880100" y="5589588"/>
            <a:chExt cx="4267200" cy="738187"/>
          </a:xfrm>
        </p:grpSpPr>
        <p:sp>
          <p:nvSpPr>
            <p:cNvPr id="14" name="Freeform 121"/>
            <p:cNvSpPr>
              <a:spLocks noEditPoints="1"/>
            </p:cNvSpPr>
            <p:nvPr userDrawn="1"/>
          </p:nvSpPr>
          <p:spPr bwMode="auto">
            <a:xfrm>
              <a:off x="9283700" y="5589588"/>
              <a:ext cx="863600" cy="738187"/>
            </a:xfrm>
            <a:custGeom>
              <a:avLst/>
              <a:gdLst>
                <a:gd name="T0" fmla="*/ 1839 w 3265"/>
                <a:gd name="T1" fmla="*/ 657 h 2788"/>
                <a:gd name="T2" fmla="*/ 1991 w 3265"/>
                <a:gd name="T3" fmla="*/ 589 h 2788"/>
                <a:gd name="T4" fmla="*/ 2105 w 3265"/>
                <a:gd name="T5" fmla="*/ 660 h 2788"/>
                <a:gd name="T6" fmla="*/ 2111 w 3265"/>
                <a:gd name="T7" fmla="*/ 832 h 2788"/>
                <a:gd name="T8" fmla="*/ 1769 w 3265"/>
                <a:gd name="T9" fmla="*/ 1078 h 2788"/>
                <a:gd name="T10" fmla="*/ 2317 w 3265"/>
                <a:gd name="T11" fmla="*/ 2564 h 2788"/>
                <a:gd name="T12" fmla="*/ 2198 w 3265"/>
                <a:gd name="T13" fmla="*/ 2076 h 2788"/>
                <a:gd name="T14" fmla="*/ 2366 w 3265"/>
                <a:gd name="T15" fmla="*/ 1868 h 2788"/>
                <a:gd name="T16" fmla="*/ 2359 w 3265"/>
                <a:gd name="T17" fmla="*/ 1584 h 2788"/>
                <a:gd name="T18" fmla="*/ 2117 w 3265"/>
                <a:gd name="T19" fmla="*/ 1381 h 2788"/>
                <a:gd name="T20" fmla="*/ 1805 w 3265"/>
                <a:gd name="T21" fmla="*/ 1436 h 2788"/>
                <a:gd name="T22" fmla="*/ 1800 w 3265"/>
                <a:gd name="T23" fmla="*/ 1296 h 2788"/>
                <a:gd name="T24" fmla="*/ 2217 w 3265"/>
                <a:gd name="T25" fmla="*/ 1045 h 2788"/>
                <a:gd name="T26" fmla="*/ 2340 w 3265"/>
                <a:gd name="T27" fmla="*/ 781 h 2788"/>
                <a:gd name="T28" fmla="*/ 2259 w 3265"/>
                <a:gd name="T29" fmla="*/ 510 h 2788"/>
                <a:gd name="T30" fmla="*/ 2037 w 3265"/>
                <a:gd name="T31" fmla="*/ 382 h 2788"/>
                <a:gd name="T32" fmla="*/ 1747 w 3265"/>
                <a:gd name="T33" fmla="*/ 450 h 2788"/>
                <a:gd name="T34" fmla="*/ 1592 w 3265"/>
                <a:gd name="T35" fmla="*/ 698 h 2788"/>
                <a:gd name="T36" fmla="*/ 1254 w 3265"/>
                <a:gd name="T37" fmla="*/ 1208 h 2788"/>
                <a:gd name="T38" fmla="*/ 764 w 3265"/>
                <a:gd name="T39" fmla="*/ 1127 h 2788"/>
                <a:gd name="T40" fmla="*/ 678 w 3265"/>
                <a:gd name="T41" fmla="*/ 886 h 2788"/>
                <a:gd name="T42" fmla="*/ 992 w 3265"/>
                <a:gd name="T43" fmla="*/ 504 h 2788"/>
                <a:gd name="T44" fmla="*/ 1386 w 3265"/>
                <a:gd name="T45" fmla="*/ 280 h 2788"/>
                <a:gd name="T46" fmla="*/ 1769 w 3265"/>
                <a:gd name="T47" fmla="*/ 213 h 2788"/>
                <a:gd name="T48" fmla="*/ 2267 w 3265"/>
                <a:gd name="T49" fmla="*/ 305 h 2788"/>
                <a:gd name="T50" fmla="*/ 2642 w 3265"/>
                <a:gd name="T51" fmla="*/ 543 h 2788"/>
                <a:gd name="T52" fmla="*/ 2941 w 3265"/>
                <a:gd name="T53" fmla="*/ 953 h 2788"/>
                <a:gd name="T54" fmla="*/ 3053 w 3265"/>
                <a:gd name="T55" fmla="*/ 1447 h 2788"/>
                <a:gd name="T56" fmla="*/ 2893 w 3265"/>
                <a:gd name="T57" fmla="*/ 2086 h 2788"/>
                <a:gd name="T58" fmla="*/ 2606 w 3265"/>
                <a:gd name="T59" fmla="*/ 2436 h 2788"/>
                <a:gd name="T60" fmla="*/ 1887 w 3265"/>
                <a:gd name="T61" fmla="*/ 1646 h 2788"/>
                <a:gd name="T62" fmla="*/ 2060 w 3265"/>
                <a:gd name="T63" fmla="*/ 1586 h 2788"/>
                <a:gd name="T64" fmla="*/ 2172 w 3265"/>
                <a:gd name="T65" fmla="*/ 1689 h 2788"/>
                <a:gd name="T66" fmla="*/ 2120 w 3265"/>
                <a:gd name="T67" fmla="*/ 1869 h 2788"/>
                <a:gd name="T68" fmla="*/ 1777 w 3265"/>
                <a:gd name="T69" fmla="*/ 1973 h 2788"/>
                <a:gd name="T70" fmla="*/ 2415 w 3265"/>
                <a:gd name="T71" fmla="*/ 138 h 2788"/>
                <a:gd name="T72" fmla="*/ 1842 w 3265"/>
                <a:gd name="T73" fmla="*/ 0 h 2788"/>
                <a:gd name="T74" fmla="*/ 1379 w 3265"/>
                <a:gd name="T75" fmla="*/ 59 h 2788"/>
                <a:gd name="T76" fmla="*/ 1004 w 3265"/>
                <a:gd name="T77" fmla="*/ 232 h 2788"/>
                <a:gd name="T78" fmla="*/ 627 w 3265"/>
                <a:gd name="T79" fmla="*/ 576 h 2788"/>
                <a:gd name="T80" fmla="*/ 290 w 3265"/>
                <a:gd name="T81" fmla="*/ 807 h 2788"/>
                <a:gd name="T82" fmla="*/ 209 w 3265"/>
                <a:gd name="T83" fmla="*/ 1026 h 2788"/>
                <a:gd name="T84" fmla="*/ 317 w 3265"/>
                <a:gd name="T85" fmla="*/ 1563 h 2788"/>
                <a:gd name="T86" fmla="*/ 461 w 3265"/>
                <a:gd name="T87" fmla="*/ 2116 h 2788"/>
                <a:gd name="T88" fmla="*/ 869 w 3265"/>
                <a:gd name="T89" fmla="*/ 2625 h 2788"/>
                <a:gd name="T90" fmla="*/ 684 w 3265"/>
                <a:gd name="T91" fmla="*/ 2085 h 2788"/>
                <a:gd name="T92" fmla="*/ 529 w 3265"/>
                <a:gd name="T93" fmla="*/ 1550 h 2788"/>
                <a:gd name="T94" fmla="*/ 783 w 3265"/>
                <a:gd name="T95" fmla="*/ 1358 h 2788"/>
                <a:gd name="T96" fmla="*/ 1373 w 3265"/>
                <a:gd name="T97" fmla="*/ 1412 h 2788"/>
                <a:gd name="T98" fmla="*/ 1729 w 3265"/>
                <a:gd name="T99" fmla="*/ 2189 h 2788"/>
                <a:gd name="T100" fmla="*/ 2269 w 3265"/>
                <a:gd name="T101" fmla="*/ 2772 h 2788"/>
                <a:gd name="T102" fmla="*/ 2544 w 3265"/>
                <a:gd name="T103" fmla="*/ 2740 h 2788"/>
                <a:gd name="T104" fmla="*/ 2975 w 3265"/>
                <a:gd name="T105" fmla="*/ 2351 h 2788"/>
                <a:gd name="T106" fmla="*/ 3221 w 3265"/>
                <a:gd name="T107" fmla="*/ 1830 h 2788"/>
                <a:gd name="T108" fmla="*/ 3254 w 3265"/>
                <a:gd name="T109" fmla="*/ 1292 h 2788"/>
                <a:gd name="T110" fmla="*/ 3103 w 3265"/>
                <a:gd name="T111" fmla="*/ 800 h 2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65" h="2788">
                  <a:moveTo>
                    <a:pt x="1710" y="1103"/>
                  </a:moveTo>
                  <a:lnTo>
                    <a:pt x="1739" y="972"/>
                  </a:lnTo>
                  <a:lnTo>
                    <a:pt x="1770" y="848"/>
                  </a:lnTo>
                  <a:lnTo>
                    <a:pt x="1800" y="745"/>
                  </a:lnTo>
                  <a:lnTo>
                    <a:pt x="1814" y="706"/>
                  </a:lnTo>
                  <a:lnTo>
                    <a:pt x="1820" y="690"/>
                  </a:lnTo>
                  <a:lnTo>
                    <a:pt x="1827" y="678"/>
                  </a:lnTo>
                  <a:lnTo>
                    <a:pt x="1839" y="657"/>
                  </a:lnTo>
                  <a:lnTo>
                    <a:pt x="1853" y="640"/>
                  </a:lnTo>
                  <a:lnTo>
                    <a:pt x="1867" y="626"/>
                  </a:lnTo>
                  <a:lnTo>
                    <a:pt x="1881" y="615"/>
                  </a:lnTo>
                  <a:lnTo>
                    <a:pt x="1897" y="606"/>
                  </a:lnTo>
                  <a:lnTo>
                    <a:pt x="1910" y="600"/>
                  </a:lnTo>
                  <a:lnTo>
                    <a:pt x="1937" y="591"/>
                  </a:lnTo>
                  <a:lnTo>
                    <a:pt x="1973" y="588"/>
                  </a:lnTo>
                  <a:lnTo>
                    <a:pt x="1991" y="589"/>
                  </a:lnTo>
                  <a:lnTo>
                    <a:pt x="2009" y="592"/>
                  </a:lnTo>
                  <a:lnTo>
                    <a:pt x="2025" y="597"/>
                  </a:lnTo>
                  <a:lnTo>
                    <a:pt x="2042" y="604"/>
                  </a:lnTo>
                  <a:lnTo>
                    <a:pt x="2058" y="613"/>
                  </a:lnTo>
                  <a:lnTo>
                    <a:pt x="2073" y="622"/>
                  </a:lnTo>
                  <a:lnTo>
                    <a:pt x="2085" y="633"/>
                  </a:lnTo>
                  <a:lnTo>
                    <a:pt x="2096" y="645"/>
                  </a:lnTo>
                  <a:lnTo>
                    <a:pt x="2105" y="660"/>
                  </a:lnTo>
                  <a:lnTo>
                    <a:pt x="2113" y="673"/>
                  </a:lnTo>
                  <a:lnTo>
                    <a:pt x="2124" y="704"/>
                  </a:lnTo>
                  <a:lnTo>
                    <a:pt x="2129" y="736"/>
                  </a:lnTo>
                  <a:lnTo>
                    <a:pt x="2129" y="752"/>
                  </a:lnTo>
                  <a:lnTo>
                    <a:pt x="2127" y="769"/>
                  </a:lnTo>
                  <a:lnTo>
                    <a:pt x="2121" y="801"/>
                  </a:lnTo>
                  <a:lnTo>
                    <a:pt x="2117" y="818"/>
                  </a:lnTo>
                  <a:lnTo>
                    <a:pt x="2111" y="832"/>
                  </a:lnTo>
                  <a:lnTo>
                    <a:pt x="2096" y="861"/>
                  </a:lnTo>
                  <a:lnTo>
                    <a:pt x="2069" y="893"/>
                  </a:lnTo>
                  <a:lnTo>
                    <a:pt x="2033" y="927"/>
                  </a:lnTo>
                  <a:lnTo>
                    <a:pt x="1989" y="959"/>
                  </a:lnTo>
                  <a:lnTo>
                    <a:pt x="1939" y="992"/>
                  </a:lnTo>
                  <a:lnTo>
                    <a:pt x="1885" y="1021"/>
                  </a:lnTo>
                  <a:lnTo>
                    <a:pt x="1827" y="1051"/>
                  </a:lnTo>
                  <a:lnTo>
                    <a:pt x="1769" y="1078"/>
                  </a:lnTo>
                  <a:lnTo>
                    <a:pt x="1710" y="1103"/>
                  </a:lnTo>
                  <a:close/>
                  <a:moveTo>
                    <a:pt x="2435" y="2558"/>
                  </a:moveTo>
                  <a:lnTo>
                    <a:pt x="2424" y="2564"/>
                  </a:lnTo>
                  <a:lnTo>
                    <a:pt x="2412" y="2569"/>
                  </a:lnTo>
                  <a:lnTo>
                    <a:pt x="2388" y="2575"/>
                  </a:lnTo>
                  <a:lnTo>
                    <a:pt x="2364" y="2576"/>
                  </a:lnTo>
                  <a:lnTo>
                    <a:pt x="2341" y="2572"/>
                  </a:lnTo>
                  <a:lnTo>
                    <a:pt x="2317" y="2564"/>
                  </a:lnTo>
                  <a:lnTo>
                    <a:pt x="2297" y="2552"/>
                  </a:lnTo>
                  <a:lnTo>
                    <a:pt x="2277" y="2536"/>
                  </a:lnTo>
                  <a:lnTo>
                    <a:pt x="2261" y="2516"/>
                  </a:lnTo>
                  <a:lnTo>
                    <a:pt x="2010" y="2150"/>
                  </a:lnTo>
                  <a:lnTo>
                    <a:pt x="2069" y="2134"/>
                  </a:lnTo>
                  <a:lnTo>
                    <a:pt x="2124" y="2113"/>
                  </a:lnTo>
                  <a:lnTo>
                    <a:pt x="2175" y="2089"/>
                  </a:lnTo>
                  <a:lnTo>
                    <a:pt x="2198" y="2076"/>
                  </a:lnTo>
                  <a:lnTo>
                    <a:pt x="2221" y="2062"/>
                  </a:lnTo>
                  <a:lnTo>
                    <a:pt x="2247" y="2040"/>
                  </a:lnTo>
                  <a:lnTo>
                    <a:pt x="2273" y="2016"/>
                  </a:lnTo>
                  <a:lnTo>
                    <a:pt x="2295" y="1990"/>
                  </a:lnTo>
                  <a:lnTo>
                    <a:pt x="2317" y="1962"/>
                  </a:lnTo>
                  <a:lnTo>
                    <a:pt x="2336" y="1932"/>
                  </a:lnTo>
                  <a:lnTo>
                    <a:pt x="2353" y="1901"/>
                  </a:lnTo>
                  <a:lnTo>
                    <a:pt x="2366" y="1868"/>
                  </a:lnTo>
                  <a:lnTo>
                    <a:pt x="2377" y="1834"/>
                  </a:lnTo>
                  <a:lnTo>
                    <a:pt x="2385" y="1799"/>
                  </a:lnTo>
                  <a:lnTo>
                    <a:pt x="2390" y="1765"/>
                  </a:lnTo>
                  <a:lnTo>
                    <a:pt x="2391" y="1729"/>
                  </a:lnTo>
                  <a:lnTo>
                    <a:pt x="2389" y="1691"/>
                  </a:lnTo>
                  <a:lnTo>
                    <a:pt x="2383" y="1655"/>
                  </a:lnTo>
                  <a:lnTo>
                    <a:pt x="2373" y="1620"/>
                  </a:lnTo>
                  <a:lnTo>
                    <a:pt x="2359" y="1584"/>
                  </a:lnTo>
                  <a:lnTo>
                    <a:pt x="2340" y="1549"/>
                  </a:lnTo>
                  <a:lnTo>
                    <a:pt x="2317" y="1515"/>
                  </a:lnTo>
                  <a:lnTo>
                    <a:pt x="2291" y="1484"/>
                  </a:lnTo>
                  <a:lnTo>
                    <a:pt x="2261" y="1457"/>
                  </a:lnTo>
                  <a:lnTo>
                    <a:pt x="2227" y="1433"/>
                  </a:lnTo>
                  <a:lnTo>
                    <a:pt x="2192" y="1411"/>
                  </a:lnTo>
                  <a:lnTo>
                    <a:pt x="2155" y="1394"/>
                  </a:lnTo>
                  <a:lnTo>
                    <a:pt x="2117" y="1381"/>
                  </a:lnTo>
                  <a:lnTo>
                    <a:pt x="2076" y="1373"/>
                  </a:lnTo>
                  <a:lnTo>
                    <a:pt x="2035" y="1368"/>
                  </a:lnTo>
                  <a:lnTo>
                    <a:pt x="1994" y="1369"/>
                  </a:lnTo>
                  <a:lnTo>
                    <a:pt x="1955" y="1374"/>
                  </a:lnTo>
                  <a:lnTo>
                    <a:pt x="1915" y="1382"/>
                  </a:lnTo>
                  <a:lnTo>
                    <a:pt x="1877" y="1397"/>
                  </a:lnTo>
                  <a:lnTo>
                    <a:pt x="1841" y="1415"/>
                  </a:lnTo>
                  <a:lnTo>
                    <a:pt x="1805" y="1436"/>
                  </a:lnTo>
                  <a:lnTo>
                    <a:pt x="1771" y="1463"/>
                  </a:lnTo>
                  <a:lnTo>
                    <a:pt x="1731" y="1502"/>
                  </a:lnTo>
                  <a:lnTo>
                    <a:pt x="1687" y="1555"/>
                  </a:lnTo>
                  <a:lnTo>
                    <a:pt x="1639" y="1617"/>
                  </a:lnTo>
                  <a:lnTo>
                    <a:pt x="1589" y="1687"/>
                  </a:lnTo>
                  <a:lnTo>
                    <a:pt x="1661" y="1347"/>
                  </a:lnTo>
                  <a:lnTo>
                    <a:pt x="1723" y="1326"/>
                  </a:lnTo>
                  <a:lnTo>
                    <a:pt x="1800" y="1296"/>
                  </a:lnTo>
                  <a:lnTo>
                    <a:pt x="1885" y="1259"/>
                  </a:lnTo>
                  <a:lnTo>
                    <a:pt x="1929" y="1237"/>
                  </a:lnTo>
                  <a:lnTo>
                    <a:pt x="1975" y="1214"/>
                  </a:lnTo>
                  <a:lnTo>
                    <a:pt x="2019" y="1190"/>
                  </a:lnTo>
                  <a:lnTo>
                    <a:pt x="2063" y="1164"/>
                  </a:lnTo>
                  <a:lnTo>
                    <a:pt x="2145" y="1108"/>
                  </a:lnTo>
                  <a:lnTo>
                    <a:pt x="2183" y="1077"/>
                  </a:lnTo>
                  <a:lnTo>
                    <a:pt x="2217" y="1045"/>
                  </a:lnTo>
                  <a:lnTo>
                    <a:pt x="2247" y="1012"/>
                  </a:lnTo>
                  <a:lnTo>
                    <a:pt x="2274" y="977"/>
                  </a:lnTo>
                  <a:lnTo>
                    <a:pt x="2291" y="947"/>
                  </a:lnTo>
                  <a:lnTo>
                    <a:pt x="2306" y="916"/>
                  </a:lnTo>
                  <a:lnTo>
                    <a:pt x="2318" y="884"/>
                  </a:lnTo>
                  <a:lnTo>
                    <a:pt x="2328" y="850"/>
                  </a:lnTo>
                  <a:lnTo>
                    <a:pt x="2335" y="815"/>
                  </a:lnTo>
                  <a:lnTo>
                    <a:pt x="2340" y="781"/>
                  </a:lnTo>
                  <a:lnTo>
                    <a:pt x="2341" y="745"/>
                  </a:lnTo>
                  <a:lnTo>
                    <a:pt x="2340" y="709"/>
                  </a:lnTo>
                  <a:lnTo>
                    <a:pt x="2335" y="674"/>
                  </a:lnTo>
                  <a:lnTo>
                    <a:pt x="2327" y="639"/>
                  </a:lnTo>
                  <a:lnTo>
                    <a:pt x="2316" y="604"/>
                  </a:lnTo>
                  <a:lnTo>
                    <a:pt x="2300" y="572"/>
                  </a:lnTo>
                  <a:lnTo>
                    <a:pt x="2282" y="540"/>
                  </a:lnTo>
                  <a:lnTo>
                    <a:pt x="2259" y="510"/>
                  </a:lnTo>
                  <a:lnTo>
                    <a:pt x="2233" y="482"/>
                  </a:lnTo>
                  <a:lnTo>
                    <a:pt x="2204" y="456"/>
                  </a:lnTo>
                  <a:lnTo>
                    <a:pt x="2187" y="444"/>
                  </a:lnTo>
                  <a:lnTo>
                    <a:pt x="2171" y="432"/>
                  </a:lnTo>
                  <a:lnTo>
                    <a:pt x="2135" y="413"/>
                  </a:lnTo>
                  <a:lnTo>
                    <a:pt x="2096" y="397"/>
                  </a:lnTo>
                  <a:lnTo>
                    <a:pt x="2057" y="386"/>
                  </a:lnTo>
                  <a:lnTo>
                    <a:pt x="2037" y="382"/>
                  </a:lnTo>
                  <a:lnTo>
                    <a:pt x="2017" y="379"/>
                  </a:lnTo>
                  <a:lnTo>
                    <a:pt x="1976" y="376"/>
                  </a:lnTo>
                  <a:lnTo>
                    <a:pt x="1935" y="378"/>
                  </a:lnTo>
                  <a:lnTo>
                    <a:pt x="1895" y="384"/>
                  </a:lnTo>
                  <a:lnTo>
                    <a:pt x="1855" y="395"/>
                  </a:lnTo>
                  <a:lnTo>
                    <a:pt x="1817" y="409"/>
                  </a:lnTo>
                  <a:lnTo>
                    <a:pt x="1781" y="427"/>
                  </a:lnTo>
                  <a:lnTo>
                    <a:pt x="1747" y="450"/>
                  </a:lnTo>
                  <a:lnTo>
                    <a:pt x="1717" y="476"/>
                  </a:lnTo>
                  <a:lnTo>
                    <a:pt x="1688" y="506"/>
                  </a:lnTo>
                  <a:lnTo>
                    <a:pt x="1675" y="522"/>
                  </a:lnTo>
                  <a:lnTo>
                    <a:pt x="1663" y="539"/>
                  </a:lnTo>
                  <a:lnTo>
                    <a:pt x="1640" y="576"/>
                  </a:lnTo>
                  <a:lnTo>
                    <a:pt x="1628" y="600"/>
                  </a:lnTo>
                  <a:lnTo>
                    <a:pt x="1616" y="628"/>
                  </a:lnTo>
                  <a:lnTo>
                    <a:pt x="1592" y="698"/>
                  </a:lnTo>
                  <a:lnTo>
                    <a:pt x="1568" y="777"/>
                  </a:lnTo>
                  <a:lnTo>
                    <a:pt x="1547" y="863"/>
                  </a:lnTo>
                  <a:lnTo>
                    <a:pt x="1507" y="1036"/>
                  </a:lnTo>
                  <a:lnTo>
                    <a:pt x="1477" y="1180"/>
                  </a:lnTo>
                  <a:lnTo>
                    <a:pt x="1389" y="1196"/>
                  </a:lnTo>
                  <a:lnTo>
                    <a:pt x="1345" y="1202"/>
                  </a:lnTo>
                  <a:lnTo>
                    <a:pt x="1301" y="1206"/>
                  </a:lnTo>
                  <a:lnTo>
                    <a:pt x="1254" y="1208"/>
                  </a:lnTo>
                  <a:lnTo>
                    <a:pt x="1207" y="1208"/>
                  </a:lnTo>
                  <a:lnTo>
                    <a:pt x="1116" y="1205"/>
                  </a:lnTo>
                  <a:lnTo>
                    <a:pt x="1025" y="1195"/>
                  </a:lnTo>
                  <a:lnTo>
                    <a:pt x="980" y="1188"/>
                  </a:lnTo>
                  <a:lnTo>
                    <a:pt x="936" y="1178"/>
                  </a:lnTo>
                  <a:lnTo>
                    <a:pt x="893" y="1168"/>
                  </a:lnTo>
                  <a:lnTo>
                    <a:pt x="849" y="1156"/>
                  </a:lnTo>
                  <a:lnTo>
                    <a:pt x="764" y="1127"/>
                  </a:lnTo>
                  <a:lnTo>
                    <a:pt x="723" y="1111"/>
                  </a:lnTo>
                  <a:lnTo>
                    <a:pt x="683" y="1093"/>
                  </a:lnTo>
                  <a:lnTo>
                    <a:pt x="642" y="1073"/>
                  </a:lnTo>
                  <a:lnTo>
                    <a:pt x="603" y="1053"/>
                  </a:lnTo>
                  <a:lnTo>
                    <a:pt x="619" y="1009"/>
                  </a:lnTo>
                  <a:lnTo>
                    <a:pt x="637" y="969"/>
                  </a:lnTo>
                  <a:lnTo>
                    <a:pt x="657" y="927"/>
                  </a:lnTo>
                  <a:lnTo>
                    <a:pt x="678" y="886"/>
                  </a:lnTo>
                  <a:lnTo>
                    <a:pt x="723" y="808"/>
                  </a:lnTo>
                  <a:lnTo>
                    <a:pt x="749" y="771"/>
                  </a:lnTo>
                  <a:lnTo>
                    <a:pt x="775" y="734"/>
                  </a:lnTo>
                  <a:lnTo>
                    <a:pt x="831" y="662"/>
                  </a:lnTo>
                  <a:lnTo>
                    <a:pt x="861" y="628"/>
                  </a:lnTo>
                  <a:lnTo>
                    <a:pt x="891" y="595"/>
                  </a:lnTo>
                  <a:lnTo>
                    <a:pt x="957" y="533"/>
                  </a:lnTo>
                  <a:lnTo>
                    <a:pt x="992" y="504"/>
                  </a:lnTo>
                  <a:lnTo>
                    <a:pt x="1027" y="475"/>
                  </a:lnTo>
                  <a:lnTo>
                    <a:pt x="1100" y="422"/>
                  </a:lnTo>
                  <a:lnTo>
                    <a:pt x="1178" y="374"/>
                  </a:lnTo>
                  <a:lnTo>
                    <a:pt x="1218" y="353"/>
                  </a:lnTo>
                  <a:lnTo>
                    <a:pt x="1259" y="332"/>
                  </a:lnTo>
                  <a:lnTo>
                    <a:pt x="1301" y="313"/>
                  </a:lnTo>
                  <a:lnTo>
                    <a:pt x="1343" y="295"/>
                  </a:lnTo>
                  <a:lnTo>
                    <a:pt x="1386" y="280"/>
                  </a:lnTo>
                  <a:lnTo>
                    <a:pt x="1429" y="265"/>
                  </a:lnTo>
                  <a:lnTo>
                    <a:pt x="1473" y="252"/>
                  </a:lnTo>
                  <a:lnTo>
                    <a:pt x="1518" y="241"/>
                  </a:lnTo>
                  <a:lnTo>
                    <a:pt x="1563" y="232"/>
                  </a:lnTo>
                  <a:lnTo>
                    <a:pt x="1610" y="225"/>
                  </a:lnTo>
                  <a:lnTo>
                    <a:pt x="1657" y="219"/>
                  </a:lnTo>
                  <a:lnTo>
                    <a:pt x="1704" y="215"/>
                  </a:lnTo>
                  <a:lnTo>
                    <a:pt x="1769" y="213"/>
                  </a:lnTo>
                  <a:lnTo>
                    <a:pt x="1833" y="213"/>
                  </a:lnTo>
                  <a:lnTo>
                    <a:pt x="1898" y="216"/>
                  </a:lnTo>
                  <a:lnTo>
                    <a:pt x="1962" y="223"/>
                  </a:lnTo>
                  <a:lnTo>
                    <a:pt x="2024" y="233"/>
                  </a:lnTo>
                  <a:lnTo>
                    <a:pt x="2087" y="246"/>
                  </a:lnTo>
                  <a:lnTo>
                    <a:pt x="2148" y="263"/>
                  </a:lnTo>
                  <a:lnTo>
                    <a:pt x="2208" y="282"/>
                  </a:lnTo>
                  <a:lnTo>
                    <a:pt x="2267" y="305"/>
                  </a:lnTo>
                  <a:lnTo>
                    <a:pt x="2324" y="330"/>
                  </a:lnTo>
                  <a:lnTo>
                    <a:pt x="2353" y="343"/>
                  </a:lnTo>
                  <a:lnTo>
                    <a:pt x="2382" y="359"/>
                  </a:lnTo>
                  <a:lnTo>
                    <a:pt x="2437" y="390"/>
                  </a:lnTo>
                  <a:lnTo>
                    <a:pt x="2491" y="423"/>
                  </a:lnTo>
                  <a:lnTo>
                    <a:pt x="2543" y="461"/>
                  </a:lnTo>
                  <a:lnTo>
                    <a:pt x="2594" y="500"/>
                  </a:lnTo>
                  <a:lnTo>
                    <a:pt x="2642" y="543"/>
                  </a:lnTo>
                  <a:lnTo>
                    <a:pt x="2689" y="589"/>
                  </a:lnTo>
                  <a:lnTo>
                    <a:pt x="2733" y="636"/>
                  </a:lnTo>
                  <a:lnTo>
                    <a:pt x="2775" y="685"/>
                  </a:lnTo>
                  <a:lnTo>
                    <a:pt x="2814" y="735"/>
                  </a:lnTo>
                  <a:lnTo>
                    <a:pt x="2850" y="787"/>
                  </a:lnTo>
                  <a:lnTo>
                    <a:pt x="2883" y="841"/>
                  </a:lnTo>
                  <a:lnTo>
                    <a:pt x="2913" y="897"/>
                  </a:lnTo>
                  <a:lnTo>
                    <a:pt x="2941" y="953"/>
                  </a:lnTo>
                  <a:lnTo>
                    <a:pt x="2966" y="1011"/>
                  </a:lnTo>
                  <a:lnTo>
                    <a:pt x="2988" y="1071"/>
                  </a:lnTo>
                  <a:lnTo>
                    <a:pt x="3006" y="1131"/>
                  </a:lnTo>
                  <a:lnTo>
                    <a:pt x="3021" y="1193"/>
                  </a:lnTo>
                  <a:lnTo>
                    <a:pt x="3033" y="1255"/>
                  </a:lnTo>
                  <a:lnTo>
                    <a:pt x="3043" y="1319"/>
                  </a:lnTo>
                  <a:lnTo>
                    <a:pt x="3049" y="1382"/>
                  </a:lnTo>
                  <a:lnTo>
                    <a:pt x="3053" y="1447"/>
                  </a:lnTo>
                  <a:lnTo>
                    <a:pt x="3051" y="1532"/>
                  </a:lnTo>
                  <a:lnTo>
                    <a:pt x="3044" y="1616"/>
                  </a:lnTo>
                  <a:lnTo>
                    <a:pt x="3032" y="1699"/>
                  </a:lnTo>
                  <a:lnTo>
                    <a:pt x="3014" y="1779"/>
                  </a:lnTo>
                  <a:lnTo>
                    <a:pt x="2991" y="1859"/>
                  </a:lnTo>
                  <a:lnTo>
                    <a:pt x="2964" y="1937"/>
                  </a:lnTo>
                  <a:lnTo>
                    <a:pt x="2931" y="2013"/>
                  </a:lnTo>
                  <a:lnTo>
                    <a:pt x="2893" y="2086"/>
                  </a:lnTo>
                  <a:lnTo>
                    <a:pt x="2851" y="2156"/>
                  </a:lnTo>
                  <a:lnTo>
                    <a:pt x="2804" y="2225"/>
                  </a:lnTo>
                  <a:lnTo>
                    <a:pt x="2753" y="2289"/>
                  </a:lnTo>
                  <a:lnTo>
                    <a:pt x="2725" y="2321"/>
                  </a:lnTo>
                  <a:lnTo>
                    <a:pt x="2697" y="2351"/>
                  </a:lnTo>
                  <a:lnTo>
                    <a:pt x="2667" y="2379"/>
                  </a:lnTo>
                  <a:lnTo>
                    <a:pt x="2637" y="2408"/>
                  </a:lnTo>
                  <a:lnTo>
                    <a:pt x="2606" y="2436"/>
                  </a:lnTo>
                  <a:lnTo>
                    <a:pt x="2574" y="2462"/>
                  </a:lnTo>
                  <a:lnTo>
                    <a:pt x="2507" y="2512"/>
                  </a:lnTo>
                  <a:lnTo>
                    <a:pt x="2435" y="2558"/>
                  </a:lnTo>
                  <a:close/>
                  <a:moveTo>
                    <a:pt x="1649" y="1980"/>
                  </a:moveTo>
                  <a:lnTo>
                    <a:pt x="1722" y="1868"/>
                  </a:lnTo>
                  <a:lnTo>
                    <a:pt x="1795" y="1763"/>
                  </a:lnTo>
                  <a:lnTo>
                    <a:pt x="1860" y="1677"/>
                  </a:lnTo>
                  <a:lnTo>
                    <a:pt x="1887" y="1646"/>
                  </a:lnTo>
                  <a:lnTo>
                    <a:pt x="1909" y="1623"/>
                  </a:lnTo>
                  <a:lnTo>
                    <a:pt x="1939" y="1602"/>
                  </a:lnTo>
                  <a:lnTo>
                    <a:pt x="1953" y="1594"/>
                  </a:lnTo>
                  <a:lnTo>
                    <a:pt x="1968" y="1588"/>
                  </a:lnTo>
                  <a:lnTo>
                    <a:pt x="1994" y="1582"/>
                  </a:lnTo>
                  <a:lnTo>
                    <a:pt x="2018" y="1580"/>
                  </a:lnTo>
                  <a:lnTo>
                    <a:pt x="2042" y="1582"/>
                  </a:lnTo>
                  <a:lnTo>
                    <a:pt x="2060" y="1586"/>
                  </a:lnTo>
                  <a:lnTo>
                    <a:pt x="2077" y="1592"/>
                  </a:lnTo>
                  <a:lnTo>
                    <a:pt x="2094" y="1599"/>
                  </a:lnTo>
                  <a:lnTo>
                    <a:pt x="2109" y="1608"/>
                  </a:lnTo>
                  <a:lnTo>
                    <a:pt x="2137" y="1630"/>
                  </a:lnTo>
                  <a:lnTo>
                    <a:pt x="2149" y="1645"/>
                  </a:lnTo>
                  <a:lnTo>
                    <a:pt x="2159" y="1659"/>
                  </a:lnTo>
                  <a:lnTo>
                    <a:pt x="2166" y="1673"/>
                  </a:lnTo>
                  <a:lnTo>
                    <a:pt x="2172" y="1689"/>
                  </a:lnTo>
                  <a:lnTo>
                    <a:pt x="2175" y="1705"/>
                  </a:lnTo>
                  <a:lnTo>
                    <a:pt x="2178" y="1720"/>
                  </a:lnTo>
                  <a:lnTo>
                    <a:pt x="2178" y="1737"/>
                  </a:lnTo>
                  <a:lnTo>
                    <a:pt x="2177" y="1753"/>
                  </a:lnTo>
                  <a:lnTo>
                    <a:pt x="2171" y="1785"/>
                  </a:lnTo>
                  <a:lnTo>
                    <a:pt x="2157" y="1815"/>
                  </a:lnTo>
                  <a:lnTo>
                    <a:pt x="2141" y="1844"/>
                  </a:lnTo>
                  <a:lnTo>
                    <a:pt x="2120" y="1869"/>
                  </a:lnTo>
                  <a:lnTo>
                    <a:pt x="2096" y="1889"/>
                  </a:lnTo>
                  <a:lnTo>
                    <a:pt x="2059" y="1912"/>
                  </a:lnTo>
                  <a:lnTo>
                    <a:pt x="2037" y="1920"/>
                  </a:lnTo>
                  <a:lnTo>
                    <a:pt x="2013" y="1930"/>
                  </a:lnTo>
                  <a:lnTo>
                    <a:pt x="1961" y="1944"/>
                  </a:lnTo>
                  <a:lnTo>
                    <a:pt x="1903" y="1956"/>
                  </a:lnTo>
                  <a:lnTo>
                    <a:pt x="1842" y="1966"/>
                  </a:lnTo>
                  <a:lnTo>
                    <a:pt x="1777" y="1973"/>
                  </a:lnTo>
                  <a:lnTo>
                    <a:pt x="1649" y="1980"/>
                  </a:lnTo>
                  <a:close/>
                  <a:moveTo>
                    <a:pt x="2786" y="387"/>
                  </a:moveTo>
                  <a:lnTo>
                    <a:pt x="2729" y="337"/>
                  </a:lnTo>
                  <a:lnTo>
                    <a:pt x="2670" y="290"/>
                  </a:lnTo>
                  <a:lnTo>
                    <a:pt x="2609" y="247"/>
                  </a:lnTo>
                  <a:lnTo>
                    <a:pt x="2545" y="208"/>
                  </a:lnTo>
                  <a:lnTo>
                    <a:pt x="2481" y="171"/>
                  </a:lnTo>
                  <a:lnTo>
                    <a:pt x="2415" y="138"/>
                  </a:lnTo>
                  <a:lnTo>
                    <a:pt x="2347" y="108"/>
                  </a:lnTo>
                  <a:lnTo>
                    <a:pt x="2279" y="82"/>
                  </a:lnTo>
                  <a:lnTo>
                    <a:pt x="2208" y="59"/>
                  </a:lnTo>
                  <a:lnTo>
                    <a:pt x="2137" y="40"/>
                  </a:lnTo>
                  <a:lnTo>
                    <a:pt x="2064" y="24"/>
                  </a:lnTo>
                  <a:lnTo>
                    <a:pt x="1991" y="14"/>
                  </a:lnTo>
                  <a:lnTo>
                    <a:pt x="1916" y="5"/>
                  </a:lnTo>
                  <a:lnTo>
                    <a:pt x="1842" y="0"/>
                  </a:lnTo>
                  <a:lnTo>
                    <a:pt x="1765" y="0"/>
                  </a:lnTo>
                  <a:lnTo>
                    <a:pt x="1689" y="3"/>
                  </a:lnTo>
                  <a:lnTo>
                    <a:pt x="1637" y="8"/>
                  </a:lnTo>
                  <a:lnTo>
                    <a:pt x="1584" y="15"/>
                  </a:lnTo>
                  <a:lnTo>
                    <a:pt x="1531" y="23"/>
                  </a:lnTo>
                  <a:lnTo>
                    <a:pt x="1479" y="33"/>
                  </a:lnTo>
                  <a:lnTo>
                    <a:pt x="1429" y="45"/>
                  </a:lnTo>
                  <a:lnTo>
                    <a:pt x="1379" y="59"/>
                  </a:lnTo>
                  <a:lnTo>
                    <a:pt x="1329" y="75"/>
                  </a:lnTo>
                  <a:lnTo>
                    <a:pt x="1280" y="93"/>
                  </a:lnTo>
                  <a:lnTo>
                    <a:pt x="1232" y="112"/>
                  </a:lnTo>
                  <a:lnTo>
                    <a:pt x="1185" y="132"/>
                  </a:lnTo>
                  <a:lnTo>
                    <a:pt x="1139" y="155"/>
                  </a:lnTo>
                  <a:lnTo>
                    <a:pt x="1093" y="179"/>
                  </a:lnTo>
                  <a:lnTo>
                    <a:pt x="1049" y="204"/>
                  </a:lnTo>
                  <a:lnTo>
                    <a:pt x="1004" y="232"/>
                  </a:lnTo>
                  <a:lnTo>
                    <a:pt x="962" y="260"/>
                  </a:lnTo>
                  <a:lnTo>
                    <a:pt x="920" y="290"/>
                  </a:lnTo>
                  <a:lnTo>
                    <a:pt x="840" y="354"/>
                  </a:lnTo>
                  <a:lnTo>
                    <a:pt x="801" y="389"/>
                  </a:lnTo>
                  <a:lnTo>
                    <a:pt x="764" y="423"/>
                  </a:lnTo>
                  <a:lnTo>
                    <a:pt x="693" y="498"/>
                  </a:lnTo>
                  <a:lnTo>
                    <a:pt x="660" y="536"/>
                  </a:lnTo>
                  <a:lnTo>
                    <a:pt x="627" y="576"/>
                  </a:lnTo>
                  <a:lnTo>
                    <a:pt x="597" y="618"/>
                  </a:lnTo>
                  <a:lnTo>
                    <a:pt x="567" y="660"/>
                  </a:lnTo>
                  <a:lnTo>
                    <a:pt x="513" y="746"/>
                  </a:lnTo>
                  <a:lnTo>
                    <a:pt x="464" y="837"/>
                  </a:lnTo>
                  <a:lnTo>
                    <a:pt x="443" y="882"/>
                  </a:lnTo>
                  <a:lnTo>
                    <a:pt x="422" y="930"/>
                  </a:lnTo>
                  <a:lnTo>
                    <a:pt x="354" y="872"/>
                  </a:lnTo>
                  <a:lnTo>
                    <a:pt x="290" y="807"/>
                  </a:lnTo>
                  <a:lnTo>
                    <a:pt x="230" y="737"/>
                  </a:lnTo>
                  <a:lnTo>
                    <a:pt x="174" y="663"/>
                  </a:lnTo>
                  <a:lnTo>
                    <a:pt x="0" y="784"/>
                  </a:lnTo>
                  <a:lnTo>
                    <a:pt x="37" y="837"/>
                  </a:lnTo>
                  <a:lnTo>
                    <a:pt x="78" y="887"/>
                  </a:lnTo>
                  <a:lnTo>
                    <a:pt x="120" y="935"/>
                  </a:lnTo>
                  <a:lnTo>
                    <a:pt x="163" y="982"/>
                  </a:lnTo>
                  <a:lnTo>
                    <a:pt x="209" y="1026"/>
                  </a:lnTo>
                  <a:lnTo>
                    <a:pt x="255" y="1068"/>
                  </a:lnTo>
                  <a:lnTo>
                    <a:pt x="305" y="1108"/>
                  </a:lnTo>
                  <a:lnTo>
                    <a:pt x="354" y="1145"/>
                  </a:lnTo>
                  <a:lnTo>
                    <a:pt x="337" y="1228"/>
                  </a:lnTo>
                  <a:lnTo>
                    <a:pt x="324" y="1310"/>
                  </a:lnTo>
                  <a:lnTo>
                    <a:pt x="317" y="1394"/>
                  </a:lnTo>
                  <a:lnTo>
                    <a:pt x="314" y="1479"/>
                  </a:lnTo>
                  <a:lnTo>
                    <a:pt x="317" y="1563"/>
                  </a:lnTo>
                  <a:lnTo>
                    <a:pt x="324" y="1646"/>
                  </a:lnTo>
                  <a:lnTo>
                    <a:pt x="336" y="1727"/>
                  </a:lnTo>
                  <a:lnTo>
                    <a:pt x="343" y="1768"/>
                  </a:lnTo>
                  <a:lnTo>
                    <a:pt x="353" y="1808"/>
                  </a:lnTo>
                  <a:lnTo>
                    <a:pt x="373" y="1887"/>
                  </a:lnTo>
                  <a:lnTo>
                    <a:pt x="398" y="1965"/>
                  </a:lnTo>
                  <a:lnTo>
                    <a:pt x="427" y="2041"/>
                  </a:lnTo>
                  <a:lnTo>
                    <a:pt x="461" y="2116"/>
                  </a:lnTo>
                  <a:lnTo>
                    <a:pt x="498" y="2188"/>
                  </a:lnTo>
                  <a:lnTo>
                    <a:pt x="540" y="2258"/>
                  </a:lnTo>
                  <a:lnTo>
                    <a:pt x="585" y="2325"/>
                  </a:lnTo>
                  <a:lnTo>
                    <a:pt x="635" y="2391"/>
                  </a:lnTo>
                  <a:lnTo>
                    <a:pt x="687" y="2454"/>
                  </a:lnTo>
                  <a:lnTo>
                    <a:pt x="745" y="2514"/>
                  </a:lnTo>
                  <a:lnTo>
                    <a:pt x="805" y="2571"/>
                  </a:lnTo>
                  <a:lnTo>
                    <a:pt x="869" y="2625"/>
                  </a:lnTo>
                  <a:lnTo>
                    <a:pt x="1002" y="2460"/>
                  </a:lnTo>
                  <a:lnTo>
                    <a:pt x="947" y="2413"/>
                  </a:lnTo>
                  <a:lnTo>
                    <a:pt x="895" y="2365"/>
                  </a:lnTo>
                  <a:lnTo>
                    <a:pt x="846" y="2313"/>
                  </a:lnTo>
                  <a:lnTo>
                    <a:pt x="801" y="2259"/>
                  </a:lnTo>
                  <a:lnTo>
                    <a:pt x="758" y="2203"/>
                  </a:lnTo>
                  <a:lnTo>
                    <a:pt x="720" y="2146"/>
                  </a:lnTo>
                  <a:lnTo>
                    <a:pt x="684" y="2085"/>
                  </a:lnTo>
                  <a:lnTo>
                    <a:pt x="651" y="2023"/>
                  </a:lnTo>
                  <a:lnTo>
                    <a:pt x="623" y="1960"/>
                  </a:lnTo>
                  <a:lnTo>
                    <a:pt x="599" y="1894"/>
                  </a:lnTo>
                  <a:lnTo>
                    <a:pt x="577" y="1828"/>
                  </a:lnTo>
                  <a:lnTo>
                    <a:pt x="559" y="1760"/>
                  </a:lnTo>
                  <a:lnTo>
                    <a:pt x="545" y="1691"/>
                  </a:lnTo>
                  <a:lnTo>
                    <a:pt x="535" y="1621"/>
                  </a:lnTo>
                  <a:lnTo>
                    <a:pt x="529" y="1550"/>
                  </a:lnTo>
                  <a:lnTo>
                    <a:pt x="527" y="1478"/>
                  </a:lnTo>
                  <a:lnTo>
                    <a:pt x="528" y="1423"/>
                  </a:lnTo>
                  <a:lnTo>
                    <a:pt x="531" y="1369"/>
                  </a:lnTo>
                  <a:lnTo>
                    <a:pt x="537" y="1315"/>
                  </a:lnTo>
                  <a:lnTo>
                    <a:pt x="546" y="1262"/>
                  </a:lnTo>
                  <a:lnTo>
                    <a:pt x="623" y="1298"/>
                  </a:lnTo>
                  <a:lnTo>
                    <a:pt x="703" y="1331"/>
                  </a:lnTo>
                  <a:lnTo>
                    <a:pt x="783" y="1358"/>
                  </a:lnTo>
                  <a:lnTo>
                    <a:pt x="866" y="1380"/>
                  </a:lnTo>
                  <a:lnTo>
                    <a:pt x="951" y="1398"/>
                  </a:lnTo>
                  <a:lnTo>
                    <a:pt x="1038" y="1411"/>
                  </a:lnTo>
                  <a:lnTo>
                    <a:pt x="1081" y="1415"/>
                  </a:lnTo>
                  <a:lnTo>
                    <a:pt x="1124" y="1418"/>
                  </a:lnTo>
                  <a:lnTo>
                    <a:pt x="1213" y="1421"/>
                  </a:lnTo>
                  <a:lnTo>
                    <a:pt x="1314" y="1417"/>
                  </a:lnTo>
                  <a:lnTo>
                    <a:pt x="1373" y="1412"/>
                  </a:lnTo>
                  <a:lnTo>
                    <a:pt x="1431" y="1404"/>
                  </a:lnTo>
                  <a:lnTo>
                    <a:pt x="1293" y="2058"/>
                  </a:lnTo>
                  <a:lnTo>
                    <a:pt x="1157" y="2714"/>
                  </a:lnTo>
                  <a:lnTo>
                    <a:pt x="1364" y="2757"/>
                  </a:lnTo>
                  <a:lnTo>
                    <a:pt x="1483" y="2190"/>
                  </a:lnTo>
                  <a:lnTo>
                    <a:pt x="1599" y="2194"/>
                  </a:lnTo>
                  <a:lnTo>
                    <a:pt x="1683" y="2191"/>
                  </a:lnTo>
                  <a:lnTo>
                    <a:pt x="1729" y="2189"/>
                  </a:lnTo>
                  <a:lnTo>
                    <a:pt x="1777" y="2186"/>
                  </a:lnTo>
                  <a:lnTo>
                    <a:pt x="2085" y="2635"/>
                  </a:lnTo>
                  <a:lnTo>
                    <a:pt x="2112" y="2671"/>
                  </a:lnTo>
                  <a:lnTo>
                    <a:pt x="2142" y="2701"/>
                  </a:lnTo>
                  <a:lnTo>
                    <a:pt x="2175" y="2727"/>
                  </a:lnTo>
                  <a:lnTo>
                    <a:pt x="2211" y="2748"/>
                  </a:lnTo>
                  <a:lnTo>
                    <a:pt x="2249" y="2765"/>
                  </a:lnTo>
                  <a:lnTo>
                    <a:pt x="2269" y="2772"/>
                  </a:lnTo>
                  <a:lnTo>
                    <a:pt x="2288" y="2778"/>
                  </a:lnTo>
                  <a:lnTo>
                    <a:pt x="2309" y="2782"/>
                  </a:lnTo>
                  <a:lnTo>
                    <a:pt x="2329" y="2786"/>
                  </a:lnTo>
                  <a:lnTo>
                    <a:pt x="2371" y="2788"/>
                  </a:lnTo>
                  <a:lnTo>
                    <a:pt x="2415" y="2786"/>
                  </a:lnTo>
                  <a:lnTo>
                    <a:pt x="2459" y="2776"/>
                  </a:lnTo>
                  <a:lnTo>
                    <a:pt x="2502" y="2762"/>
                  </a:lnTo>
                  <a:lnTo>
                    <a:pt x="2544" y="2740"/>
                  </a:lnTo>
                  <a:lnTo>
                    <a:pt x="2586" y="2715"/>
                  </a:lnTo>
                  <a:lnTo>
                    <a:pt x="2627" y="2687"/>
                  </a:lnTo>
                  <a:lnTo>
                    <a:pt x="2706" y="2629"/>
                  </a:lnTo>
                  <a:lnTo>
                    <a:pt x="2780" y="2565"/>
                  </a:lnTo>
                  <a:lnTo>
                    <a:pt x="2850" y="2498"/>
                  </a:lnTo>
                  <a:lnTo>
                    <a:pt x="2883" y="2462"/>
                  </a:lnTo>
                  <a:lnTo>
                    <a:pt x="2915" y="2426"/>
                  </a:lnTo>
                  <a:lnTo>
                    <a:pt x="2975" y="2351"/>
                  </a:lnTo>
                  <a:lnTo>
                    <a:pt x="3030" y="2271"/>
                  </a:lnTo>
                  <a:lnTo>
                    <a:pt x="3079" y="2189"/>
                  </a:lnTo>
                  <a:lnTo>
                    <a:pt x="3123" y="2102"/>
                  </a:lnTo>
                  <a:lnTo>
                    <a:pt x="3162" y="2015"/>
                  </a:lnTo>
                  <a:lnTo>
                    <a:pt x="3179" y="1969"/>
                  </a:lnTo>
                  <a:lnTo>
                    <a:pt x="3194" y="1924"/>
                  </a:lnTo>
                  <a:lnTo>
                    <a:pt x="3207" y="1877"/>
                  </a:lnTo>
                  <a:lnTo>
                    <a:pt x="3221" y="1830"/>
                  </a:lnTo>
                  <a:lnTo>
                    <a:pt x="3231" y="1784"/>
                  </a:lnTo>
                  <a:lnTo>
                    <a:pt x="3241" y="1736"/>
                  </a:lnTo>
                  <a:lnTo>
                    <a:pt x="3255" y="1640"/>
                  </a:lnTo>
                  <a:lnTo>
                    <a:pt x="3264" y="1542"/>
                  </a:lnTo>
                  <a:lnTo>
                    <a:pt x="3265" y="1492"/>
                  </a:lnTo>
                  <a:lnTo>
                    <a:pt x="3265" y="1443"/>
                  </a:lnTo>
                  <a:lnTo>
                    <a:pt x="3261" y="1367"/>
                  </a:lnTo>
                  <a:lnTo>
                    <a:pt x="3254" y="1292"/>
                  </a:lnTo>
                  <a:lnTo>
                    <a:pt x="3243" y="1218"/>
                  </a:lnTo>
                  <a:lnTo>
                    <a:pt x="3229" y="1145"/>
                  </a:lnTo>
                  <a:lnTo>
                    <a:pt x="3210" y="1073"/>
                  </a:lnTo>
                  <a:lnTo>
                    <a:pt x="3188" y="1002"/>
                  </a:lnTo>
                  <a:lnTo>
                    <a:pt x="3163" y="933"/>
                  </a:lnTo>
                  <a:lnTo>
                    <a:pt x="3134" y="866"/>
                  </a:lnTo>
                  <a:lnTo>
                    <a:pt x="3119" y="832"/>
                  </a:lnTo>
                  <a:lnTo>
                    <a:pt x="3103" y="800"/>
                  </a:lnTo>
                  <a:lnTo>
                    <a:pt x="3067" y="735"/>
                  </a:lnTo>
                  <a:lnTo>
                    <a:pt x="3029" y="672"/>
                  </a:lnTo>
                  <a:lnTo>
                    <a:pt x="2987" y="610"/>
                  </a:lnTo>
                  <a:lnTo>
                    <a:pt x="2941" y="552"/>
                  </a:lnTo>
                  <a:lnTo>
                    <a:pt x="2893" y="494"/>
                  </a:lnTo>
                  <a:lnTo>
                    <a:pt x="2841" y="439"/>
                  </a:lnTo>
                  <a:lnTo>
                    <a:pt x="2786" y="387"/>
                  </a:lnTo>
                  <a:close/>
                </a:path>
              </a:pathLst>
            </a:custGeom>
            <a:solidFill>
              <a:srgbClr val="8A78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5" name="Freeform 122"/>
            <p:cNvSpPr>
              <a:spLocks noEditPoints="1"/>
            </p:cNvSpPr>
            <p:nvPr userDrawn="1"/>
          </p:nvSpPr>
          <p:spPr bwMode="auto">
            <a:xfrm>
              <a:off x="5880100" y="5930900"/>
              <a:ext cx="3233738" cy="271462"/>
            </a:xfrm>
            <a:custGeom>
              <a:avLst/>
              <a:gdLst>
                <a:gd name="T0" fmla="*/ 11303 w 12222"/>
                <a:gd name="T1" fmla="*/ 1027 h 1027"/>
                <a:gd name="T2" fmla="*/ 12019 w 12222"/>
                <a:gd name="T3" fmla="*/ 513 h 1027"/>
                <a:gd name="T4" fmla="*/ 11624 w 12222"/>
                <a:gd name="T5" fmla="*/ 627 h 1027"/>
                <a:gd name="T6" fmla="*/ 577 w 12222"/>
                <a:gd name="T7" fmla="*/ 0 h 1027"/>
                <a:gd name="T8" fmla="*/ 590 w 12222"/>
                <a:gd name="T9" fmla="*/ 1027 h 1027"/>
                <a:gd name="T10" fmla="*/ 0 w 12222"/>
                <a:gd name="T11" fmla="*/ 1027 h 1027"/>
                <a:gd name="T12" fmla="*/ 289 w 12222"/>
                <a:gd name="T13" fmla="*/ 386 h 1027"/>
                <a:gd name="T14" fmla="*/ 1714 w 12222"/>
                <a:gd name="T15" fmla="*/ 610 h 1027"/>
                <a:gd name="T16" fmla="*/ 1417 w 12222"/>
                <a:gd name="T17" fmla="*/ 1027 h 1027"/>
                <a:gd name="T18" fmla="*/ 1769 w 12222"/>
                <a:gd name="T19" fmla="*/ 0 h 1027"/>
                <a:gd name="T20" fmla="*/ 1778 w 12222"/>
                <a:gd name="T21" fmla="*/ 858 h 1027"/>
                <a:gd name="T22" fmla="*/ 3194 w 12222"/>
                <a:gd name="T23" fmla="*/ 752 h 1027"/>
                <a:gd name="T24" fmla="*/ 2416 w 12222"/>
                <a:gd name="T25" fmla="*/ 0 h 1027"/>
                <a:gd name="T26" fmla="*/ 3794 w 12222"/>
                <a:gd name="T27" fmla="*/ 266 h 1027"/>
                <a:gd name="T28" fmla="*/ 3794 w 12222"/>
                <a:gd name="T29" fmla="*/ 646 h 1027"/>
                <a:gd name="T30" fmla="*/ 3502 w 12222"/>
                <a:gd name="T31" fmla="*/ 1027 h 1027"/>
                <a:gd name="T32" fmla="*/ 5411 w 12222"/>
                <a:gd name="T33" fmla="*/ 513 h 1027"/>
                <a:gd name="T34" fmla="*/ 4532 w 12222"/>
                <a:gd name="T35" fmla="*/ 0 h 1027"/>
                <a:gd name="T36" fmla="*/ 5612 w 12222"/>
                <a:gd name="T37" fmla="*/ 0 h 1027"/>
                <a:gd name="T38" fmla="*/ 6197 w 12222"/>
                <a:gd name="T39" fmla="*/ 326 h 1027"/>
                <a:gd name="T40" fmla="*/ 5690 w 12222"/>
                <a:gd name="T41" fmla="*/ 1027 h 1027"/>
                <a:gd name="T42" fmla="*/ 6517 w 12222"/>
                <a:gd name="T43" fmla="*/ 513 h 1027"/>
                <a:gd name="T44" fmla="*/ 7018 w 12222"/>
                <a:gd name="T45" fmla="*/ 0 h 1027"/>
                <a:gd name="T46" fmla="*/ 8056 w 12222"/>
                <a:gd name="T47" fmla="*/ 0 h 1027"/>
                <a:gd name="T48" fmla="*/ 7894 w 12222"/>
                <a:gd name="T49" fmla="*/ 369 h 1027"/>
                <a:gd name="T50" fmla="*/ 7176 w 12222"/>
                <a:gd name="T51" fmla="*/ 1027 h 1027"/>
                <a:gd name="T52" fmla="*/ 8500 w 12222"/>
                <a:gd name="T53" fmla="*/ 0 h 1027"/>
                <a:gd name="T54" fmla="*/ 8659 w 12222"/>
                <a:gd name="T55" fmla="*/ 430 h 1027"/>
                <a:gd name="T56" fmla="*/ 8659 w 12222"/>
                <a:gd name="T57" fmla="*/ 875 h 1027"/>
                <a:gd name="T58" fmla="*/ 8500 w 12222"/>
                <a:gd name="T59" fmla="*/ 513 h 1027"/>
                <a:gd name="T60" fmla="*/ 10010 w 12222"/>
                <a:gd name="T61" fmla="*/ 867 h 1027"/>
                <a:gd name="T62" fmla="*/ 10129 w 12222"/>
                <a:gd name="T63" fmla="*/ 813 h 1027"/>
                <a:gd name="T64" fmla="*/ 10210 w 12222"/>
                <a:gd name="T65" fmla="*/ 716 h 1027"/>
                <a:gd name="T66" fmla="*/ 10250 w 12222"/>
                <a:gd name="T67" fmla="*/ 585 h 1027"/>
                <a:gd name="T68" fmla="*/ 10250 w 12222"/>
                <a:gd name="T69" fmla="*/ 439 h 1027"/>
                <a:gd name="T70" fmla="*/ 10210 w 12222"/>
                <a:gd name="T71" fmla="*/ 309 h 1027"/>
                <a:gd name="T72" fmla="*/ 10129 w 12222"/>
                <a:gd name="T73" fmla="*/ 213 h 1027"/>
                <a:gd name="T74" fmla="*/ 10012 w 12222"/>
                <a:gd name="T75" fmla="*/ 160 h 1027"/>
                <a:gd name="T76" fmla="*/ 9714 w 12222"/>
                <a:gd name="T77" fmla="*/ 874 h 1027"/>
                <a:gd name="T78" fmla="*/ 9997 w 12222"/>
                <a:gd name="T79" fmla="*/ 3 h 1027"/>
                <a:gd name="T80" fmla="*/ 10144 w 12222"/>
                <a:gd name="T81" fmla="*/ 36 h 1027"/>
                <a:gd name="T82" fmla="*/ 10261 w 12222"/>
                <a:gd name="T83" fmla="*/ 107 h 1027"/>
                <a:gd name="T84" fmla="*/ 10324 w 12222"/>
                <a:gd name="T85" fmla="*/ 174 h 1027"/>
                <a:gd name="T86" fmla="*/ 10372 w 12222"/>
                <a:gd name="T87" fmla="*/ 255 h 1027"/>
                <a:gd name="T88" fmla="*/ 10404 w 12222"/>
                <a:gd name="T89" fmla="*/ 350 h 1027"/>
                <a:gd name="T90" fmla="*/ 10421 w 12222"/>
                <a:gd name="T91" fmla="*/ 573 h 1027"/>
                <a:gd name="T92" fmla="*/ 10388 w 12222"/>
                <a:gd name="T93" fmla="*/ 728 h 1027"/>
                <a:gd name="T94" fmla="*/ 10291 w 12222"/>
                <a:gd name="T95" fmla="*/ 889 h 1027"/>
                <a:gd name="T96" fmla="*/ 10136 w 12222"/>
                <a:gd name="T97" fmla="*/ 991 h 1027"/>
                <a:gd name="T98" fmla="*/ 10013 w 12222"/>
                <a:gd name="T99" fmla="*/ 1022 h 1027"/>
                <a:gd name="T100" fmla="*/ 9554 w 12222"/>
                <a:gd name="T101" fmla="*/ 513 h 1027"/>
                <a:gd name="T102" fmla="*/ 10810 w 12222"/>
                <a:gd name="T103" fmla="*/ 513 h 1027"/>
                <a:gd name="T104" fmla="*/ 10969 w 12222"/>
                <a:gd name="T105" fmla="*/ 1027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222" h="1027">
                  <a:moveTo>
                    <a:pt x="11952" y="774"/>
                  </a:moveTo>
                  <a:lnTo>
                    <a:pt x="11573" y="774"/>
                  </a:lnTo>
                  <a:lnTo>
                    <a:pt x="11476" y="1027"/>
                  </a:lnTo>
                  <a:lnTo>
                    <a:pt x="11303" y="1027"/>
                  </a:lnTo>
                  <a:lnTo>
                    <a:pt x="11508" y="513"/>
                  </a:lnTo>
                  <a:lnTo>
                    <a:pt x="11713" y="0"/>
                  </a:lnTo>
                  <a:lnTo>
                    <a:pt x="11816" y="0"/>
                  </a:lnTo>
                  <a:lnTo>
                    <a:pt x="12019" y="513"/>
                  </a:lnTo>
                  <a:lnTo>
                    <a:pt x="12222" y="1027"/>
                  </a:lnTo>
                  <a:lnTo>
                    <a:pt x="12049" y="1027"/>
                  </a:lnTo>
                  <a:lnTo>
                    <a:pt x="11952" y="774"/>
                  </a:lnTo>
                  <a:close/>
                  <a:moveTo>
                    <a:pt x="11624" y="627"/>
                  </a:moveTo>
                  <a:lnTo>
                    <a:pt x="11903" y="627"/>
                  </a:lnTo>
                  <a:lnTo>
                    <a:pt x="11764" y="254"/>
                  </a:lnTo>
                  <a:lnTo>
                    <a:pt x="11624" y="627"/>
                  </a:lnTo>
                  <a:close/>
                  <a:moveTo>
                    <a:pt x="577" y="0"/>
                  </a:moveTo>
                  <a:lnTo>
                    <a:pt x="930" y="0"/>
                  </a:lnTo>
                  <a:lnTo>
                    <a:pt x="583" y="446"/>
                  </a:lnTo>
                  <a:lnTo>
                    <a:pt x="943" y="1027"/>
                  </a:lnTo>
                  <a:lnTo>
                    <a:pt x="590" y="1027"/>
                  </a:lnTo>
                  <a:lnTo>
                    <a:pt x="391" y="680"/>
                  </a:lnTo>
                  <a:lnTo>
                    <a:pt x="289" y="806"/>
                  </a:lnTo>
                  <a:lnTo>
                    <a:pt x="289" y="1027"/>
                  </a:lnTo>
                  <a:lnTo>
                    <a:pt x="0" y="1027"/>
                  </a:lnTo>
                  <a:lnTo>
                    <a:pt x="0" y="513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89" y="386"/>
                  </a:lnTo>
                  <a:lnTo>
                    <a:pt x="577" y="0"/>
                  </a:lnTo>
                  <a:close/>
                  <a:moveTo>
                    <a:pt x="1627" y="326"/>
                  </a:moveTo>
                  <a:lnTo>
                    <a:pt x="1538" y="610"/>
                  </a:lnTo>
                  <a:lnTo>
                    <a:pt x="1714" y="610"/>
                  </a:lnTo>
                  <a:lnTo>
                    <a:pt x="1627" y="326"/>
                  </a:lnTo>
                  <a:close/>
                  <a:moveTo>
                    <a:pt x="1778" y="858"/>
                  </a:moveTo>
                  <a:lnTo>
                    <a:pt x="1469" y="858"/>
                  </a:lnTo>
                  <a:lnTo>
                    <a:pt x="1417" y="1027"/>
                  </a:lnTo>
                  <a:lnTo>
                    <a:pt x="1121" y="1027"/>
                  </a:lnTo>
                  <a:lnTo>
                    <a:pt x="1303" y="513"/>
                  </a:lnTo>
                  <a:lnTo>
                    <a:pt x="1487" y="0"/>
                  </a:lnTo>
                  <a:lnTo>
                    <a:pt x="1769" y="0"/>
                  </a:lnTo>
                  <a:lnTo>
                    <a:pt x="1946" y="513"/>
                  </a:lnTo>
                  <a:lnTo>
                    <a:pt x="2124" y="1027"/>
                  </a:lnTo>
                  <a:lnTo>
                    <a:pt x="1828" y="1027"/>
                  </a:lnTo>
                  <a:lnTo>
                    <a:pt x="1778" y="858"/>
                  </a:lnTo>
                  <a:close/>
                  <a:moveTo>
                    <a:pt x="2416" y="0"/>
                  </a:moveTo>
                  <a:lnTo>
                    <a:pt x="2708" y="0"/>
                  </a:lnTo>
                  <a:lnTo>
                    <a:pt x="2708" y="752"/>
                  </a:lnTo>
                  <a:lnTo>
                    <a:pt x="3194" y="752"/>
                  </a:lnTo>
                  <a:lnTo>
                    <a:pt x="3194" y="1027"/>
                  </a:lnTo>
                  <a:lnTo>
                    <a:pt x="2416" y="1027"/>
                  </a:lnTo>
                  <a:lnTo>
                    <a:pt x="2416" y="513"/>
                  </a:lnTo>
                  <a:lnTo>
                    <a:pt x="2416" y="0"/>
                  </a:lnTo>
                  <a:close/>
                  <a:moveTo>
                    <a:pt x="3502" y="0"/>
                  </a:moveTo>
                  <a:lnTo>
                    <a:pt x="4271" y="0"/>
                  </a:lnTo>
                  <a:lnTo>
                    <a:pt x="4271" y="266"/>
                  </a:lnTo>
                  <a:lnTo>
                    <a:pt x="3794" y="266"/>
                  </a:lnTo>
                  <a:lnTo>
                    <a:pt x="3794" y="380"/>
                  </a:lnTo>
                  <a:lnTo>
                    <a:pt x="4235" y="380"/>
                  </a:lnTo>
                  <a:lnTo>
                    <a:pt x="4235" y="646"/>
                  </a:lnTo>
                  <a:lnTo>
                    <a:pt x="3794" y="646"/>
                  </a:lnTo>
                  <a:lnTo>
                    <a:pt x="3794" y="760"/>
                  </a:lnTo>
                  <a:lnTo>
                    <a:pt x="4268" y="760"/>
                  </a:lnTo>
                  <a:lnTo>
                    <a:pt x="4268" y="1027"/>
                  </a:lnTo>
                  <a:lnTo>
                    <a:pt x="3502" y="1027"/>
                  </a:lnTo>
                  <a:lnTo>
                    <a:pt x="3502" y="513"/>
                  </a:lnTo>
                  <a:lnTo>
                    <a:pt x="3502" y="0"/>
                  </a:lnTo>
                  <a:close/>
                  <a:moveTo>
                    <a:pt x="5612" y="0"/>
                  </a:moveTo>
                  <a:lnTo>
                    <a:pt x="5411" y="513"/>
                  </a:lnTo>
                  <a:lnTo>
                    <a:pt x="5210" y="1027"/>
                  </a:lnTo>
                  <a:lnTo>
                    <a:pt x="4940" y="1027"/>
                  </a:lnTo>
                  <a:lnTo>
                    <a:pt x="4736" y="513"/>
                  </a:lnTo>
                  <a:lnTo>
                    <a:pt x="4532" y="0"/>
                  </a:lnTo>
                  <a:lnTo>
                    <a:pt x="4870" y="0"/>
                  </a:lnTo>
                  <a:lnTo>
                    <a:pt x="5076" y="614"/>
                  </a:lnTo>
                  <a:lnTo>
                    <a:pt x="5278" y="0"/>
                  </a:lnTo>
                  <a:lnTo>
                    <a:pt x="5612" y="0"/>
                  </a:lnTo>
                  <a:close/>
                  <a:moveTo>
                    <a:pt x="6197" y="326"/>
                  </a:moveTo>
                  <a:lnTo>
                    <a:pt x="6108" y="610"/>
                  </a:lnTo>
                  <a:lnTo>
                    <a:pt x="6283" y="610"/>
                  </a:lnTo>
                  <a:lnTo>
                    <a:pt x="6197" y="326"/>
                  </a:lnTo>
                  <a:close/>
                  <a:moveTo>
                    <a:pt x="6349" y="858"/>
                  </a:moveTo>
                  <a:lnTo>
                    <a:pt x="6038" y="858"/>
                  </a:lnTo>
                  <a:lnTo>
                    <a:pt x="5987" y="1027"/>
                  </a:lnTo>
                  <a:lnTo>
                    <a:pt x="5690" y="1027"/>
                  </a:lnTo>
                  <a:lnTo>
                    <a:pt x="5873" y="513"/>
                  </a:lnTo>
                  <a:lnTo>
                    <a:pt x="6056" y="0"/>
                  </a:lnTo>
                  <a:lnTo>
                    <a:pt x="6340" y="0"/>
                  </a:lnTo>
                  <a:lnTo>
                    <a:pt x="6517" y="513"/>
                  </a:lnTo>
                  <a:lnTo>
                    <a:pt x="6695" y="1027"/>
                  </a:lnTo>
                  <a:lnTo>
                    <a:pt x="6398" y="1027"/>
                  </a:lnTo>
                  <a:lnTo>
                    <a:pt x="6349" y="858"/>
                  </a:lnTo>
                  <a:close/>
                  <a:moveTo>
                    <a:pt x="7018" y="0"/>
                  </a:moveTo>
                  <a:lnTo>
                    <a:pt x="7105" y="0"/>
                  </a:lnTo>
                  <a:lnTo>
                    <a:pt x="7536" y="629"/>
                  </a:lnTo>
                  <a:lnTo>
                    <a:pt x="7964" y="0"/>
                  </a:lnTo>
                  <a:lnTo>
                    <a:pt x="8056" y="0"/>
                  </a:lnTo>
                  <a:lnTo>
                    <a:pt x="8056" y="513"/>
                  </a:lnTo>
                  <a:lnTo>
                    <a:pt x="8056" y="1027"/>
                  </a:lnTo>
                  <a:lnTo>
                    <a:pt x="7894" y="1027"/>
                  </a:lnTo>
                  <a:lnTo>
                    <a:pt x="7894" y="369"/>
                  </a:lnTo>
                  <a:lnTo>
                    <a:pt x="7559" y="859"/>
                  </a:lnTo>
                  <a:lnTo>
                    <a:pt x="7511" y="859"/>
                  </a:lnTo>
                  <a:lnTo>
                    <a:pt x="7176" y="369"/>
                  </a:lnTo>
                  <a:lnTo>
                    <a:pt x="7176" y="1027"/>
                  </a:lnTo>
                  <a:lnTo>
                    <a:pt x="7018" y="1027"/>
                  </a:lnTo>
                  <a:lnTo>
                    <a:pt x="7018" y="513"/>
                  </a:lnTo>
                  <a:lnTo>
                    <a:pt x="7018" y="0"/>
                  </a:lnTo>
                  <a:close/>
                  <a:moveTo>
                    <a:pt x="8500" y="0"/>
                  </a:moveTo>
                  <a:lnTo>
                    <a:pt x="9156" y="0"/>
                  </a:lnTo>
                  <a:lnTo>
                    <a:pt x="9156" y="151"/>
                  </a:lnTo>
                  <a:lnTo>
                    <a:pt x="8659" y="151"/>
                  </a:lnTo>
                  <a:lnTo>
                    <a:pt x="8659" y="430"/>
                  </a:lnTo>
                  <a:lnTo>
                    <a:pt x="9120" y="430"/>
                  </a:lnTo>
                  <a:lnTo>
                    <a:pt x="9120" y="583"/>
                  </a:lnTo>
                  <a:lnTo>
                    <a:pt x="8659" y="583"/>
                  </a:lnTo>
                  <a:lnTo>
                    <a:pt x="8659" y="875"/>
                  </a:lnTo>
                  <a:lnTo>
                    <a:pt x="9157" y="875"/>
                  </a:lnTo>
                  <a:lnTo>
                    <a:pt x="9157" y="1027"/>
                  </a:lnTo>
                  <a:lnTo>
                    <a:pt x="8500" y="1027"/>
                  </a:lnTo>
                  <a:lnTo>
                    <a:pt x="8500" y="513"/>
                  </a:lnTo>
                  <a:lnTo>
                    <a:pt x="8500" y="0"/>
                  </a:lnTo>
                  <a:close/>
                  <a:moveTo>
                    <a:pt x="9937" y="874"/>
                  </a:moveTo>
                  <a:lnTo>
                    <a:pt x="9974" y="873"/>
                  </a:lnTo>
                  <a:lnTo>
                    <a:pt x="10010" y="867"/>
                  </a:lnTo>
                  <a:lnTo>
                    <a:pt x="10043" y="858"/>
                  </a:lnTo>
                  <a:lnTo>
                    <a:pt x="10074" y="846"/>
                  </a:lnTo>
                  <a:lnTo>
                    <a:pt x="10103" y="831"/>
                  </a:lnTo>
                  <a:lnTo>
                    <a:pt x="10129" y="813"/>
                  </a:lnTo>
                  <a:lnTo>
                    <a:pt x="10153" y="792"/>
                  </a:lnTo>
                  <a:lnTo>
                    <a:pt x="10174" y="768"/>
                  </a:lnTo>
                  <a:lnTo>
                    <a:pt x="10193" y="743"/>
                  </a:lnTo>
                  <a:lnTo>
                    <a:pt x="10210" y="716"/>
                  </a:lnTo>
                  <a:lnTo>
                    <a:pt x="10224" y="686"/>
                  </a:lnTo>
                  <a:lnTo>
                    <a:pt x="10235" y="653"/>
                  </a:lnTo>
                  <a:lnTo>
                    <a:pt x="10244" y="620"/>
                  </a:lnTo>
                  <a:lnTo>
                    <a:pt x="10250" y="585"/>
                  </a:lnTo>
                  <a:lnTo>
                    <a:pt x="10254" y="549"/>
                  </a:lnTo>
                  <a:lnTo>
                    <a:pt x="10255" y="512"/>
                  </a:lnTo>
                  <a:lnTo>
                    <a:pt x="10254" y="475"/>
                  </a:lnTo>
                  <a:lnTo>
                    <a:pt x="10250" y="439"/>
                  </a:lnTo>
                  <a:lnTo>
                    <a:pt x="10244" y="404"/>
                  </a:lnTo>
                  <a:lnTo>
                    <a:pt x="10235" y="370"/>
                  </a:lnTo>
                  <a:lnTo>
                    <a:pt x="10224" y="339"/>
                  </a:lnTo>
                  <a:lnTo>
                    <a:pt x="10210" y="309"/>
                  </a:lnTo>
                  <a:lnTo>
                    <a:pt x="10193" y="282"/>
                  </a:lnTo>
                  <a:lnTo>
                    <a:pt x="10174" y="257"/>
                  </a:lnTo>
                  <a:lnTo>
                    <a:pt x="10153" y="234"/>
                  </a:lnTo>
                  <a:lnTo>
                    <a:pt x="10129" y="213"/>
                  </a:lnTo>
                  <a:lnTo>
                    <a:pt x="10103" y="195"/>
                  </a:lnTo>
                  <a:lnTo>
                    <a:pt x="10075" y="180"/>
                  </a:lnTo>
                  <a:lnTo>
                    <a:pt x="10044" y="168"/>
                  </a:lnTo>
                  <a:lnTo>
                    <a:pt x="10012" y="160"/>
                  </a:lnTo>
                  <a:lnTo>
                    <a:pt x="9976" y="155"/>
                  </a:lnTo>
                  <a:lnTo>
                    <a:pt x="9938" y="152"/>
                  </a:lnTo>
                  <a:lnTo>
                    <a:pt x="9714" y="152"/>
                  </a:lnTo>
                  <a:lnTo>
                    <a:pt x="9714" y="874"/>
                  </a:lnTo>
                  <a:lnTo>
                    <a:pt x="9937" y="874"/>
                  </a:lnTo>
                  <a:close/>
                  <a:moveTo>
                    <a:pt x="9554" y="0"/>
                  </a:moveTo>
                  <a:lnTo>
                    <a:pt x="9942" y="0"/>
                  </a:lnTo>
                  <a:lnTo>
                    <a:pt x="9997" y="3"/>
                  </a:lnTo>
                  <a:lnTo>
                    <a:pt x="10024" y="5"/>
                  </a:lnTo>
                  <a:lnTo>
                    <a:pt x="10049" y="9"/>
                  </a:lnTo>
                  <a:lnTo>
                    <a:pt x="10097" y="21"/>
                  </a:lnTo>
                  <a:lnTo>
                    <a:pt x="10144" y="36"/>
                  </a:lnTo>
                  <a:lnTo>
                    <a:pt x="10186" y="55"/>
                  </a:lnTo>
                  <a:lnTo>
                    <a:pt x="10225" y="79"/>
                  </a:lnTo>
                  <a:lnTo>
                    <a:pt x="10243" y="92"/>
                  </a:lnTo>
                  <a:lnTo>
                    <a:pt x="10261" y="107"/>
                  </a:lnTo>
                  <a:lnTo>
                    <a:pt x="10278" y="122"/>
                  </a:lnTo>
                  <a:lnTo>
                    <a:pt x="10295" y="139"/>
                  </a:lnTo>
                  <a:lnTo>
                    <a:pt x="10309" y="156"/>
                  </a:lnTo>
                  <a:lnTo>
                    <a:pt x="10324" y="174"/>
                  </a:lnTo>
                  <a:lnTo>
                    <a:pt x="10337" y="193"/>
                  </a:lnTo>
                  <a:lnTo>
                    <a:pt x="10349" y="213"/>
                  </a:lnTo>
                  <a:lnTo>
                    <a:pt x="10361" y="234"/>
                  </a:lnTo>
                  <a:lnTo>
                    <a:pt x="10372" y="255"/>
                  </a:lnTo>
                  <a:lnTo>
                    <a:pt x="10381" y="278"/>
                  </a:lnTo>
                  <a:lnTo>
                    <a:pt x="10390" y="301"/>
                  </a:lnTo>
                  <a:lnTo>
                    <a:pt x="10397" y="325"/>
                  </a:lnTo>
                  <a:lnTo>
                    <a:pt x="10404" y="350"/>
                  </a:lnTo>
                  <a:lnTo>
                    <a:pt x="10415" y="403"/>
                  </a:lnTo>
                  <a:lnTo>
                    <a:pt x="10421" y="458"/>
                  </a:lnTo>
                  <a:lnTo>
                    <a:pt x="10423" y="515"/>
                  </a:lnTo>
                  <a:lnTo>
                    <a:pt x="10421" y="573"/>
                  </a:lnTo>
                  <a:lnTo>
                    <a:pt x="10414" y="628"/>
                  </a:lnTo>
                  <a:lnTo>
                    <a:pt x="10409" y="653"/>
                  </a:lnTo>
                  <a:lnTo>
                    <a:pt x="10404" y="680"/>
                  </a:lnTo>
                  <a:lnTo>
                    <a:pt x="10388" y="728"/>
                  </a:lnTo>
                  <a:lnTo>
                    <a:pt x="10370" y="773"/>
                  </a:lnTo>
                  <a:lnTo>
                    <a:pt x="10348" y="815"/>
                  </a:lnTo>
                  <a:lnTo>
                    <a:pt x="10321" y="853"/>
                  </a:lnTo>
                  <a:lnTo>
                    <a:pt x="10291" y="889"/>
                  </a:lnTo>
                  <a:lnTo>
                    <a:pt x="10258" y="921"/>
                  </a:lnTo>
                  <a:lnTo>
                    <a:pt x="10220" y="948"/>
                  </a:lnTo>
                  <a:lnTo>
                    <a:pt x="10181" y="972"/>
                  </a:lnTo>
                  <a:lnTo>
                    <a:pt x="10136" y="991"/>
                  </a:lnTo>
                  <a:lnTo>
                    <a:pt x="10090" y="1007"/>
                  </a:lnTo>
                  <a:lnTo>
                    <a:pt x="10064" y="1013"/>
                  </a:lnTo>
                  <a:lnTo>
                    <a:pt x="10039" y="1018"/>
                  </a:lnTo>
                  <a:lnTo>
                    <a:pt x="10013" y="1022"/>
                  </a:lnTo>
                  <a:lnTo>
                    <a:pt x="9986" y="1025"/>
                  </a:lnTo>
                  <a:lnTo>
                    <a:pt x="9930" y="1027"/>
                  </a:lnTo>
                  <a:lnTo>
                    <a:pt x="9554" y="1027"/>
                  </a:lnTo>
                  <a:lnTo>
                    <a:pt x="9554" y="513"/>
                  </a:lnTo>
                  <a:lnTo>
                    <a:pt x="9554" y="0"/>
                  </a:lnTo>
                  <a:close/>
                  <a:moveTo>
                    <a:pt x="10969" y="1027"/>
                  </a:moveTo>
                  <a:lnTo>
                    <a:pt x="10810" y="1027"/>
                  </a:lnTo>
                  <a:lnTo>
                    <a:pt x="10810" y="513"/>
                  </a:lnTo>
                  <a:lnTo>
                    <a:pt x="10810" y="0"/>
                  </a:lnTo>
                  <a:lnTo>
                    <a:pt x="10969" y="0"/>
                  </a:lnTo>
                  <a:lnTo>
                    <a:pt x="10969" y="513"/>
                  </a:lnTo>
                  <a:lnTo>
                    <a:pt x="10969" y="102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44683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9425" y="1916113"/>
            <a:ext cx="5472113" cy="41767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0463" y="1916113"/>
            <a:ext cx="5472111" cy="41767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2573-8C6F-481A-A76F-90E8798783C6}" type="datetime1">
              <a:rPr lang="fi-FI" smtClean="0"/>
              <a:t>28.11.2024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Esitys/Esittäjä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6AC23-92AA-450C-B810-ACE390426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52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2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9425" y="1916113"/>
            <a:ext cx="5472113" cy="41767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0463" y="1916113"/>
            <a:ext cx="5472111" cy="41767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2573-8C6F-481A-A76F-90E8798783C6}" type="datetime1">
              <a:rPr lang="fi-FI" smtClean="0"/>
              <a:t>28.11.2024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Esitys/Esittäjä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6AC23-92AA-450C-B810-ACE39042675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79425" y="404814"/>
            <a:ext cx="11233150" cy="1295994"/>
          </a:xfrm>
        </p:spPr>
        <p:txBody>
          <a:bodyPr tIns="0" bIns="4320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79425" y="1700808"/>
            <a:ext cx="112331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>
            <a:grpSpLocks noChangeAspect="1"/>
          </p:cNvGrpSpPr>
          <p:nvPr userDrawn="1"/>
        </p:nvGrpSpPr>
        <p:grpSpPr>
          <a:xfrm>
            <a:off x="9912424" y="6309088"/>
            <a:ext cx="2081034" cy="360000"/>
            <a:chOff x="5880100" y="5589588"/>
            <a:chExt cx="4267200" cy="738187"/>
          </a:xfrm>
        </p:grpSpPr>
        <p:sp>
          <p:nvSpPr>
            <p:cNvPr id="11" name="Freeform 121"/>
            <p:cNvSpPr>
              <a:spLocks noEditPoints="1"/>
            </p:cNvSpPr>
            <p:nvPr userDrawn="1"/>
          </p:nvSpPr>
          <p:spPr bwMode="auto">
            <a:xfrm>
              <a:off x="9283700" y="5589588"/>
              <a:ext cx="863600" cy="738187"/>
            </a:xfrm>
            <a:custGeom>
              <a:avLst/>
              <a:gdLst>
                <a:gd name="T0" fmla="*/ 1839 w 3265"/>
                <a:gd name="T1" fmla="*/ 657 h 2788"/>
                <a:gd name="T2" fmla="*/ 1991 w 3265"/>
                <a:gd name="T3" fmla="*/ 589 h 2788"/>
                <a:gd name="T4" fmla="*/ 2105 w 3265"/>
                <a:gd name="T5" fmla="*/ 660 h 2788"/>
                <a:gd name="T6" fmla="*/ 2111 w 3265"/>
                <a:gd name="T7" fmla="*/ 832 h 2788"/>
                <a:gd name="T8" fmla="*/ 1769 w 3265"/>
                <a:gd name="T9" fmla="*/ 1078 h 2788"/>
                <a:gd name="T10" fmla="*/ 2317 w 3265"/>
                <a:gd name="T11" fmla="*/ 2564 h 2788"/>
                <a:gd name="T12" fmla="*/ 2198 w 3265"/>
                <a:gd name="T13" fmla="*/ 2076 h 2788"/>
                <a:gd name="T14" fmla="*/ 2366 w 3265"/>
                <a:gd name="T15" fmla="*/ 1868 h 2788"/>
                <a:gd name="T16" fmla="*/ 2359 w 3265"/>
                <a:gd name="T17" fmla="*/ 1584 h 2788"/>
                <a:gd name="T18" fmla="*/ 2117 w 3265"/>
                <a:gd name="T19" fmla="*/ 1381 h 2788"/>
                <a:gd name="T20" fmla="*/ 1805 w 3265"/>
                <a:gd name="T21" fmla="*/ 1436 h 2788"/>
                <a:gd name="T22" fmla="*/ 1800 w 3265"/>
                <a:gd name="T23" fmla="*/ 1296 h 2788"/>
                <a:gd name="T24" fmla="*/ 2217 w 3265"/>
                <a:gd name="T25" fmla="*/ 1045 h 2788"/>
                <a:gd name="T26" fmla="*/ 2340 w 3265"/>
                <a:gd name="T27" fmla="*/ 781 h 2788"/>
                <a:gd name="T28" fmla="*/ 2259 w 3265"/>
                <a:gd name="T29" fmla="*/ 510 h 2788"/>
                <a:gd name="T30" fmla="*/ 2037 w 3265"/>
                <a:gd name="T31" fmla="*/ 382 h 2788"/>
                <a:gd name="T32" fmla="*/ 1747 w 3265"/>
                <a:gd name="T33" fmla="*/ 450 h 2788"/>
                <a:gd name="T34" fmla="*/ 1592 w 3265"/>
                <a:gd name="T35" fmla="*/ 698 h 2788"/>
                <a:gd name="T36" fmla="*/ 1254 w 3265"/>
                <a:gd name="T37" fmla="*/ 1208 h 2788"/>
                <a:gd name="T38" fmla="*/ 764 w 3265"/>
                <a:gd name="T39" fmla="*/ 1127 h 2788"/>
                <a:gd name="T40" fmla="*/ 678 w 3265"/>
                <a:gd name="T41" fmla="*/ 886 h 2788"/>
                <a:gd name="T42" fmla="*/ 992 w 3265"/>
                <a:gd name="T43" fmla="*/ 504 h 2788"/>
                <a:gd name="T44" fmla="*/ 1386 w 3265"/>
                <a:gd name="T45" fmla="*/ 280 h 2788"/>
                <a:gd name="T46" fmla="*/ 1769 w 3265"/>
                <a:gd name="T47" fmla="*/ 213 h 2788"/>
                <a:gd name="T48" fmla="*/ 2267 w 3265"/>
                <a:gd name="T49" fmla="*/ 305 h 2788"/>
                <a:gd name="T50" fmla="*/ 2642 w 3265"/>
                <a:gd name="T51" fmla="*/ 543 h 2788"/>
                <a:gd name="T52" fmla="*/ 2941 w 3265"/>
                <a:gd name="T53" fmla="*/ 953 h 2788"/>
                <a:gd name="T54" fmla="*/ 3053 w 3265"/>
                <a:gd name="T55" fmla="*/ 1447 h 2788"/>
                <a:gd name="T56" fmla="*/ 2893 w 3265"/>
                <a:gd name="T57" fmla="*/ 2086 h 2788"/>
                <a:gd name="T58" fmla="*/ 2606 w 3265"/>
                <a:gd name="T59" fmla="*/ 2436 h 2788"/>
                <a:gd name="T60" fmla="*/ 1887 w 3265"/>
                <a:gd name="T61" fmla="*/ 1646 h 2788"/>
                <a:gd name="T62" fmla="*/ 2060 w 3265"/>
                <a:gd name="T63" fmla="*/ 1586 h 2788"/>
                <a:gd name="T64" fmla="*/ 2172 w 3265"/>
                <a:gd name="T65" fmla="*/ 1689 h 2788"/>
                <a:gd name="T66" fmla="*/ 2120 w 3265"/>
                <a:gd name="T67" fmla="*/ 1869 h 2788"/>
                <a:gd name="T68" fmla="*/ 1777 w 3265"/>
                <a:gd name="T69" fmla="*/ 1973 h 2788"/>
                <a:gd name="T70" fmla="*/ 2415 w 3265"/>
                <a:gd name="T71" fmla="*/ 138 h 2788"/>
                <a:gd name="T72" fmla="*/ 1842 w 3265"/>
                <a:gd name="T73" fmla="*/ 0 h 2788"/>
                <a:gd name="T74" fmla="*/ 1379 w 3265"/>
                <a:gd name="T75" fmla="*/ 59 h 2788"/>
                <a:gd name="T76" fmla="*/ 1004 w 3265"/>
                <a:gd name="T77" fmla="*/ 232 h 2788"/>
                <a:gd name="T78" fmla="*/ 627 w 3265"/>
                <a:gd name="T79" fmla="*/ 576 h 2788"/>
                <a:gd name="T80" fmla="*/ 290 w 3265"/>
                <a:gd name="T81" fmla="*/ 807 h 2788"/>
                <a:gd name="T82" fmla="*/ 209 w 3265"/>
                <a:gd name="T83" fmla="*/ 1026 h 2788"/>
                <a:gd name="T84" fmla="*/ 317 w 3265"/>
                <a:gd name="T85" fmla="*/ 1563 h 2788"/>
                <a:gd name="T86" fmla="*/ 461 w 3265"/>
                <a:gd name="T87" fmla="*/ 2116 h 2788"/>
                <a:gd name="T88" fmla="*/ 869 w 3265"/>
                <a:gd name="T89" fmla="*/ 2625 h 2788"/>
                <a:gd name="T90" fmla="*/ 684 w 3265"/>
                <a:gd name="T91" fmla="*/ 2085 h 2788"/>
                <a:gd name="T92" fmla="*/ 529 w 3265"/>
                <a:gd name="T93" fmla="*/ 1550 h 2788"/>
                <a:gd name="T94" fmla="*/ 783 w 3265"/>
                <a:gd name="T95" fmla="*/ 1358 h 2788"/>
                <a:gd name="T96" fmla="*/ 1373 w 3265"/>
                <a:gd name="T97" fmla="*/ 1412 h 2788"/>
                <a:gd name="T98" fmla="*/ 1729 w 3265"/>
                <a:gd name="T99" fmla="*/ 2189 h 2788"/>
                <a:gd name="T100" fmla="*/ 2269 w 3265"/>
                <a:gd name="T101" fmla="*/ 2772 h 2788"/>
                <a:gd name="T102" fmla="*/ 2544 w 3265"/>
                <a:gd name="T103" fmla="*/ 2740 h 2788"/>
                <a:gd name="T104" fmla="*/ 2975 w 3265"/>
                <a:gd name="T105" fmla="*/ 2351 h 2788"/>
                <a:gd name="T106" fmla="*/ 3221 w 3265"/>
                <a:gd name="T107" fmla="*/ 1830 h 2788"/>
                <a:gd name="T108" fmla="*/ 3254 w 3265"/>
                <a:gd name="T109" fmla="*/ 1292 h 2788"/>
                <a:gd name="T110" fmla="*/ 3103 w 3265"/>
                <a:gd name="T111" fmla="*/ 800 h 2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65" h="2788">
                  <a:moveTo>
                    <a:pt x="1710" y="1103"/>
                  </a:moveTo>
                  <a:lnTo>
                    <a:pt x="1739" y="972"/>
                  </a:lnTo>
                  <a:lnTo>
                    <a:pt x="1770" y="848"/>
                  </a:lnTo>
                  <a:lnTo>
                    <a:pt x="1800" y="745"/>
                  </a:lnTo>
                  <a:lnTo>
                    <a:pt x="1814" y="706"/>
                  </a:lnTo>
                  <a:lnTo>
                    <a:pt x="1820" y="690"/>
                  </a:lnTo>
                  <a:lnTo>
                    <a:pt x="1827" y="678"/>
                  </a:lnTo>
                  <a:lnTo>
                    <a:pt x="1839" y="657"/>
                  </a:lnTo>
                  <a:lnTo>
                    <a:pt x="1853" y="640"/>
                  </a:lnTo>
                  <a:lnTo>
                    <a:pt x="1867" y="626"/>
                  </a:lnTo>
                  <a:lnTo>
                    <a:pt x="1881" y="615"/>
                  </a:lnTo>
                  <a:lnTo>
                    <a:pt x="1897" y="606"/>
                  </a:lnTo>
                  <a:lnTo>
                    <a:pt x="1910" y="600"/>
                  </a:lnTo>
                  <a:lnTo>
                    <a:pt x="1937" y="591"/>
                  </a:lnTo>
                  <a:lnTo>
                    <a:pt x="1973" y="588"/>
                  </a:lnTo>
                  <a:lnTo>
                    <a:pt x="1991" y="589"/>
                  </a:lnTo>
                  <a:lnTo>
                    <a:pt x="2009" y="592"/>
                  </a:lnTo>
                  <a:lnTo>
                    <a:pt x="2025" y="597"/>
                  </a:lnTo>
                  <a:lnTo>
                    <a:pt x="2042" y="604"/>
                  </a:lnTo>
                  <a:lnTo>
                    <a:pt x="2058" y="613"/>
                  </a:lnTo>
                  <a:lnTo>
                    <a:pt x="2073" y="622"/>
                  </a:lnTo>
                  <a:lnTo>
                    <a:pt x="2085" y="633"/>
                  </a:lnTo>
                  <a:lnTo>
                    <a:pt x="2096" y="645"/>
                  </a:lnTo>
                  <a:lnTo>
                    <a:pt x="2105" y="660"/>
                  </a:lnTo>
                  <a:lnTo>
                    <a:pt x="2113" y="673"/>
                  </a:lnTo>
                  <a:lnTo>
                    <a:pt x="2124" y="704"/>
                  </a:lnTo>
                  <a:lnTo>
                    <a:pt x="2129" y="736"/>
                  </a:lnTo>
                  <a:lnTo>
                    <a:pt x="2129" y="752"/>
                  </a:lnTo>
                  <a:lnTo>
                    <a:pt x="2127" y="769"/>
                  </a:lnTo>
                  <a:lnTo>
                    <a:pt x="2121" y="801"/>
                  </a:lnTo>
                  <a:lnTo>
                    <a:pt x="2117" y="818"/>
                  </a:lnTo>
                  <a:lnTo>
                    <a:pt x="2111" y="832"/>
                  </a:lnTo>
                  <a:lnTo>
                    <a:pt x="2096" y="861"/>
                  </a:lnTo>
                  <a:lnTo>
                    <a:pt x="2069" y="893"/>
                  </a:lnTo>
                  <a:lnTo>
                    <a:pt x="2033" y="927"/>
                  </a:lnTo>
                  <a:lnTo>
                    <a:pt x="1989" y="959"/>
                  </a:lnTo>
                  <a:lnTo>
                    <a:pt x="1939" y="992"/>
                  </a:lnTo>
                  <a:lnTo>
                    <a:pt x="1885" y="1021"/>
                  </a:lnTo>
                  <a:lnTo>
                    <a:pt x="1827" y="1051"/>
                  </a:lnTo>
                  <a:lnTo>
                    <a:pt x="1769" y="1078"/>
                  </a:lnTo>
                  <a:lnTo>
                    <a:pt x="1710" y="1103"/>
                  </a:lnTo>
                  <a:close/>
                  <a:moveTo>
                    <a:pt x="2435" y="2558"/>
                  </a:moveTo>
                  <a:lnTo>
                    <a:pt x="2424" y="2564"/>
                  </a:lnTo>
                  <a:lnTo>
                    <a:pt x="2412" y="2569"/>
                  </a:lnTo>
                  <a:lnTo>
                    <a:pt x="2388" y="2575"/>
                  </a:lnTo>
                  <a:lnTo>
                    <a:pt x="2364" y="2576"/>
                  </a:lnTo>
                  <a:lnTo>
                    <a:pt x="2341" y="2572"/>
                  </a:lnTo>
                  <a:lnTo>
                    <a:pt x="2317" y="2564"/>
                  </a:lnTo>
                  <a:lnTo>
                    <a:pt x="2297" y="2552"/>
                  </a:lnTo>
                  <a:lnTo>
                    <a:pt x="2277" y="2536"/>
                  </a:lnTo>
                  <a:lnTo>
                    <a:pt x="2261" y="2516"/>
                  </a:lnTo>
                  <a:lnTo>
                    <a:pt x="2010" y="2150"/>
                  </a:lnTo>
                  <a:lnTo>
                    <a:pt x="2069" y="2134"/>
                  </a:lnTo>
                  <a:lnTo>
                    <a:pt x="2124" y="2113"/>
                  </a:lnTo>
                  <a:lnTo>
                    <a:pt x="2175" y="2089"/>
                  </a:lnTo>
                  <a:lnTo>
                    <a:pt x="2198" y="2076"/>
                  </a:lnTo>
                  <a:lnTo>
                    <a:pt x="2221" y="2062"/>
                  </a:lnTo>
                  <a:lnTo>
                    <a:pt x="2247" y="2040"/>
                  </a:lnTo>
                  <a:lnTo>
                    <a:pt x="2273" y="2016"/>
                  </a:lnTo>
                  <a:lnTo>
                    <a:pt x="2295" y="1990"/>
                  </a:lnTo>
                  <a:lnTo>
                    <a:pt x="2317" y="1962"/>
                  </a:lnTo>
                  <a:lnTo>
                    <a:pt x="2336" y="1932"/>
                  </a:lnTo>
                  <a:lnTo>
                    <a:pt x="2353" y="1901"/>
                  </a:lnTo>
                  <a:lnTo>
                    <a:pt x="2366" y="1868"/>
                  </a:lnTo>
                  <a:lnTo>
                    <a:pt x="2377" y="1834"/>
                  </a:lnTo>
                  <a:lnTo>
                    <a:pt x="2385" y="1799"/>
                  </a:lnTo>
                  <a:lnTo>
                    <a:pt x="2390" y="1765"/>
                  </a:lnTo>
                  <a:lnTo>
                    <a:pt x="2391" y="1729"/>
                  </a:lnTo>
                  <a:lnTo>
                    <a:pt x="2389" y="1691"/>
                  </a:lnTo>
                  <a:lnTo>
                    <a:pt x="2383" y="1655"/>
                  </a:lnTo>
                  <a:lnTo>
                    <a:pt x="2373" y="1620"/>
                  </a:lnTo>
                  <a:lnTo>
                    <a:pt x="2359" y="1584"/>
                  </a:lnTo>
                  <a:lnTo>
                    <a:pt x="2340" y="1549"/>
                  </a:lnTo>
                  <a:lnTo>
                    <a:pt x="2317" y="1515"/>
                  </a:lnTo>
                  <a:lnTo>
                    <a:pt x="2291" y="1484"/>
                  </a:lnTo>
                  <a:lnTo>
                    <a:pt x="2261" y="1457"/>
                  </a:lnTo>
                  <a:lnTo>
                    <a:pt x="2227" y="1433"/>
                  </a:lnTo>
                  <a:lnTo>
                    <a:pt x="2192" y="1411"/>
                  </a:lnTo>
                  <a:lnTo>
                    <a:pt x="2155" y="1394"/>
                  </a:lnTo>
                  <a:lnTo>
                    <a:pt x="2117" y="1381"/>
                  </a:lnTo>
                  <a:lnTo>
                    <a:pt x="2076" y="1373"/>
                  </a:lnTo>
                  <a:lnTo>
                    <a:pt x="2035" y="1368"/>
                  </a:lnTo>
                  <a:lnTo>
                    <a:pt x="1994" y="1369"/>
                  </a:lnTo>
                  <a:lnTo>
                    <a:pt x="1955" y="1374"/>
                  </a:lnTo>
                  <a:lnTo>
                    <a:pt x="1915" y="1382"/>
                  </a:lnTo>
                  <a:lnTo>
                    <a:pt x="1877" y="1397"/>
                  </a:lnTo>
                  <a:lnTo>
                    <a:pt x="1841" y="1415"/>
                  </a:lnTo>
                  <a:lnTo>
                    <a:pt x="1805" y="1436"/>
                  </a:lnTo>
                  <a:lnTo>
                    <a:pt x="1771" y="1463"/>
                  </a:lnTo>
                  <a:lnTo>
                    <a:pt x="1731" y="1502"/>
                  </a:lnTo>
                  <a:lnTo>
                    <a:pt x="1687" y="1555"/>
                  </a:lnTo>
                  <a:lnTo>
                    <a:pt x="1639" y="1617"/>
                  </a:lnTo>
                  <a:lnTo>
                    <a:pt x="1589" y="1687"/>
                  </a:lnTo>
                  <a:lnTo>
                    <a:pt x="1661" y="1347"/>
                  </a:lnTo>
                  <a:lnTo>
                    <a:pt x="1723" y="1326"/>
                  </a:lnTo>
                  <a:lnTo>
                    <a:pt x="1800" y="1296"/>
                  </a:lnTo>
                  <a:lnTo>
                    <a:pt x="1885" y="1259"/>
                  </a:lnTo>
                  <a:lnTo>
                    <a:pt x="1929" y="1237"/>
                  </a:lnTo>
                  <a:lnTo>
                    <a:pt x="1975" y="1214"/>
                  </a:lnTo>
                  <a:lnTo>
                    <a:pt x="2019" y="1190"/>
                  </a:lnTo>
                  <a:lnTo>
                    <a:pt x="2063" y="1164"/>
                  </a:lnTo>
                  <a:lnTo>
                    <a:pt x="2145" y="1108"/>
                  </a:lnTo>
                  <a:lnTo>
                    <a:pt x="2183" y="1077"/>
                  </a:lnTo>
                  <a:lnTo>
                    <a:pt x="2217" y="1045"/>
                  </a:lnTo>
                  <a:lnTo>
                    <a:pt x="2247" y="1012"/>
                  </a:lnTo>
                  <a:lnTo>
                    <a:pt x="2274" y="977"/>
                  </a:lnTo>
                  <a:lnTo>
                    <a:pt x="2291" y="947"/>
                  </a:lnTo>
                  <a:lnTo>
                    <a:pt x="2306" y="916"/>
                  </a:lnTo>
                  <a:lnTo>
                    <a:pt x="2318" y="884"/>
                  </a:lnTo>
                  <a:lnTo>
                    <a:pt x="2328" y="850"/>
                  </a:lnTo>
                  <a:lnTo>
                    <a:pt x="2335" y="815"/>
                  </a:lnTo>
                  <a:lnTo>
                    <a:pt x="2340" y="781"/>
                  </a:lnTo>
                  <a:lnTo>
                    <a:pt x="2341" y="745"/>
                  </a:lnTo>
                  <a:lnTo>
                    <a:pt x="2340" y="709"/>
                  </a:lnTo>
                  <a:lnTo>
                    <a:pt x="2335" y="674"/>
                  </a:lnTo>
                  <a:lnTo>
                    <a:pt x="2327" y="639"/>
                  </a:lnTo>
                  <a:lnTo>
                    <a:pt x="2316" y="604"/>
                  </a:lnTo>
                  <a:lnTo>
                    <a:pt x="2300" y="572"/>
                  </a:lnTo>
                  <a:lnTo>
                    <a:pt x="2282" y="540"/>
                  </a:lnTo>
                  <a:lnTo>
                    <a:pt x="2259" y="510"/>
                  </a:lnTo>
                  <a:lnTo>
                    <a:pt x="2233" y="482"/>
                  </a:lnTo>
                  <a:lnTo>
                    <a:pt x="2204" y="456"/>
                  </a:lnTo>
                  <a:lnTo>
                    <a:pt x="2187" y="444"/>
                  </a:lnTo>
                  <a:lnTo>
                    <a:pt x="2171" y="432"/>
                  </a:lnTo>
                  <a:lnTo>
                    <a:pt x="2135" y="413"/>
                  </a:lnTo>
                  <a:lnTo>
                    <a:pt x="2096" y="397"/>
                  </a:lnTo>
                  <a:lnTo>
                    <a:pt x="2057" y="386"/>
                  </a:lnTo>
                  <a:lnTo>
                    <a:pt x="2037" y="382"/>
                  </a:lnTo>
                  <a:lnTo>
                    <a:pt x="2017" y="379"/>
                  </a:lnTo>
                  <a:lnTo>
                    <a:pt x="1976" y="376"/>
                  </a:lnTo>
                  <a:lnTo>
                    <a:pt x="1935" y="378"/>
                  </a:lnTo>
                  <a:lnTo>
                    <a:pt x="1895" y="384"/>
                  </a:lnTo>
                  <a:lnTo>
                    <a:pt x="1855" y="395"/>
                  </a:lnTo>
                  <a:lnTo>
                    <a:pt x="1817" y="409"/>
                  </a:lnTo>
                  <a:lnTo>
                    <a:pt x="1781" y="427"/>
                  </a:lnTo>
                  <a:lnTo>
                    <a:pt x="1747" y="450"/>
                  </a:lnTo>
                  <a:lnTo>
                    <a:pt x="1717" y="476"/>
                  </a:lnTo>
                  <a:lnTo>
                    <a:pt x="1688" y="506"/>
                  </a:lnTo>
                  <a:lnTo>
                    <a:pt x="1675" y="522"/>
                  </a:lnTo>
                  <a:lnTo>
                    <a:pt x="1663" y="539"/>
                  </a:lnTo>
                  <a:lnTo>
                    <a:pt x="1640" y="576"/>
                  </a:lnTo>
                  <a:lnTo>
                    <a:pt x="1628" y="600"/>
                  </a:lnTo>
                  <a:lnTo>
                    <a:pt x="1616" y="628"/>
                  </a:lnTo>
                  <a:lnTo>
                    <a:pt x="1592" y="698"/>
                  </a:lnTo>
                  <a:lnTo>
                    <a:pt x="1568" y="777"/>
                  </a:lnTo>
                  <a:lnTo>
                    <a:pt x="1547" y="863"/>
                  </a:lnTo>
                  <a:lnTo>
                    <a:pt x="1507" y="1036"/>
                  </a:lnTo>
                  <a:lnTo>
                    <a:pt x="1477" y="1180"/>
                  </a:lnTo>
                  <a:lnTo>
                    <a:pt x="1389" y="1196"/>
                  </a:lnTo>
                  <a:lnTo>
                    <a:pt x="1345" y="1202"/>
                  </a:lnTo>
                  <a:lnTo>
                    <a:pt x="1301" y="1206"/>
                  </a:lnTo>
                  <a:lnTo>
                    <a:pt x="1254" y="1208"/>
                  </a:lnTo>
                  <a:lnTo>
                    <a:pt x="1207" y="1208"/>
                  </a:lnTo>
                  <a:lnTo>
                    <a:pt x="1116" y="1205"/>
                  </a:lnTo>
                  <a:lnTo>
                    <a:pt x="1025" y="1195"/>
                  </a:lnTo>
                  <a:lnTo>
                    <a:pt x="980" y="1188"/>
                  </a:lnTo>
                  <a:lnTo>
                    <a:pt x="936" y="1178"/>
                  </a:lnTo>
                  <a:lnTo>
                    <a:pt x="893" y="1168"/>
                  </a:lnTo>
                  <a:lnTo>
                    <a:pt x="849" y="1156"/>
                  </a:lnTo>
                  <a:lnTo>
                    <a:pt x="764" y="1127"/>
                  </a:lnTo>
                  <a:lnTo>
                    <a:pt x="723" y="1111"/>
                  </a:lnTo>
                  <a:lnTo>
                    <a:pt x="683" y="1093"/>
                  </a:lnTo>
                  <a:lnTo>
                    <a:pt x="642" y="1073"/>
                  </a:lnTo>
                  <a:lnTo>
                    <a:pt x="603" y="1053"/>
                  </a:lnTo>
                  <a:lnTo>
                    <a:pt x="619" y="1009"/>
                  </a:lnTo>
                  <a:lnTo>
                    <a:pt x="637" y="969"/>
                  </a:lnTo>
                  <a:lnTo>
                    <a:pt x="657" y="927"/>
                  </a:lnTo>
                  <a:lnTo>
                    <a:pt x="678" y="886"/>
                  </a:lnTo>
                  <a:lnTo>
                    <a:pt x="723" y="808"/>
                  </a:lnTo>
                  <a:lnTo>
                    <a:pt x="749" y="771"/>
                  </a:lnTo>
                  <a:lnTo>
                    <a:pt x="775" y="734"/>
                  </a:lnTo>
                  <a:lnTo>
                    <a:pt x="831" y="662"/>
                  </a:lnTo>
                  <a:lnTo>
                    <a:pt x="861" y="628"/>
                  </a:lnTo>
                  <a:lnTo>
                    <a:pt x="891" y="595"/>
                  </a:lnTo>
                  <a:lnTo>
                    <a:pt x="957" y="533"/>
                  </a:lnTo>
                  <a:lnTo>
                    <a:pt x="992" y="504"/>
                  </a:lnTo>
                  <a:lnTo>
                    <a:pt x="1027" y="475"/>
                  </a:lnTo>
                  <a:lnTo>
                    <a:pt x="1100" y="422"/>
                  </a:lnTo>
                  <a:lnTo>
                    <a:pt x="1178" y="374"/>
                  </a:lnTo>
                  <a:lnTo>
                    <a:pt x="1218" y="353"/>
                  </a:lnTo>
                  <a:lnTo>
                    <a:pt x="1259" y="332"/>
                  </a:lnTo>
                  <a:lnTo>
                    <a:pt x="1301" y="313"/>
                  </a:lnTo>
                  <a:lnTo>
                    <a:pt x="1343" y="295"/>
                  </a:lnTo>
                  <a:lnTo>
                    <a:pt x="1386" y="280"/>
                  </a:lnTo>
                  <a:lnTo>
                    <a:pt x="1429" y="265"/>
                  </a:lnTo>
                  <a:lnTo>
                    <a:pt x="1473" y="252"/>
                  </a:lnTo>
                  <a:lnTo>
                    <a:pt x="1518" y="241"/>
                  </a:lnTo>
                  <a:lnTo>
                    <a:pt x="1563" y="232"/>
                  </a:lnTo>
                  <a:lnTo>
                    <a:pt x="1610" y="225"/>
                  </a:lnTo>
                  <a:lnTo>
                    <a:pt x="1657" y="219"/>
                  </a:lnTo>
                  <a:lnTo>
                    <a:pt x="1704" y="215"/>
                  </a:lnTo>
                  <a:lnTo>
                    <a:pt x="1769" y="213"/>
                  </a:lnTo>
                  <a:lnTo>
                    <a:pt x="1833" y="213"/>
                  </a:lnTo>
                  <a:lnTo>
                    <a:pt x="1898" y="216"/>
                  </a:lnTo>
                  <a:lnTo>
                    <a:pt x="1962" y="223"/>
                  </a:lnTo>
                  <a:lnTo>
                    <a:pt x="2024" y="233"/>
                  </a:lnTo>
                  <a:lnTo>
                    <a:pt x="2087" y="246"/>
                  </a:lnTo>
                  <a:lnTo>
                    <a:pt x="2148" y="263"/>
                  </a:lnTo>
                  <a:lnTo>
                    <a:pt x="2208" y="282"/>
                  </a:lnTo>
                  <a:lnTo>
                    <a:pt x="2267" y="305"/>
                  </a:lnTo>
                  <a:lnTo>
                    <a:pt x="2324" y="330"/>
                  </a:lnTo>
                  <a:lnTo>
                    <a:pt x="2353" y="343"/>
                  </a:lnTo>
                  <a:lnTo>
                    <a:pt x="2382" y="359"/>
                  </a:lnTo>
                  <a:lnTo>
                    <a:pt x="2437" y="390"/>
                  </a:lnTo>
                  <a:lnTo>
                    <a:pt x="2491" y="423"/>
                  </a:lnTo>
                  <a:lnTo>
                    <a:pt x="2543" y="461"/>
                  </a:lnTo>
                  <a:lnTo>
                    <a:pt x="2594" y="500"/>
                  </a:lnTo>
                  <a:lnTo>
                    <a:pt x="2642" y="543"/>
                  </a:lnTo>
                  <a:lnTo>
                    <a:pt x="2689" y="589"/>
                  </a:lnTo>
                  <a:lnTo>
                    <a:pt x="2733" y="636"/>
                  </a:lnTo>
                  <a:lnTo>
                    <a:pt x="2775" y="685"/>
                  </a:lnTo>
                  <a:lnTo>
                    <a:pt x="2814" y="735"/>
                  </a:lnTo>
                  <a:lnTo>
                    <a:pt x="2850" y="787"/>
                  </a:lnTo>
                  <a:lnTo>
                    <a:pt x="2883" y="841"/>
                  </a:lnTo>
                  <a:lnTo>
                    <a:pt x="2913" y="897"/>
                  </a:lnTo>
                  <a:lnTo>
                    <a:pt x="2941" y="953"/>
                  </a:lnTo>
                  <a:lnTo>
                    <a:pt x="2966" y="1011"/>
                  </a:lnTo>
                  <a:lnTo>
                    <a:pt x="2988" y="1071"/>
                  </a:lnTo>
                  <a:lnTo>
                    <a:pt x="3006" y="1131"/>
                  </a:lnTo>
                  <a:lnTo>
                    <a:pt x="3021" y="1193"/>
                  </a:lnTo>
                  <a:lnTo>
                    <a:pt x="3033" y="1255"/>
                  </a:lnTo>
                  <a:lnTo>
                    <a:pt x="3043" y="1319"/>
                  </a:lnTo>
                  <a:lnTo>
                    <a:pt x="3049" y="1382"/>
                  </a:lnTo>
                  <a:lnTo>
                    <a:pt x="3053" y="1447"/>
                  </a:lnTo>
                  <a:lnTo>
                    <a:pt x="3051" y="1532"/>
                  </a:lnTo>
                  <a:lnTo>
                    <a:pt x="3044" y="1616"/>
                  </a:lnTo>
                  <a:lnTo>
                    <a:pt x="3032" y="1699"/>
                  </a:lnTo>
                  <a:lnTo>
                    <a:pt x="3014" y="1779"/>
                  </a:lnTo>
                  <a:lnTo>
                    <a:pt x="2991" y="1859"/>
                  </a:lnTo>
                  <a:lnTo>
                    <a:pt x="2964" y="1937"/>
                  </a:lnTo>
                  <a:lnTo>
                    <a:pt x="2931" y="2013"/>
                  </a:lnTo>
                  <a:lnTo>
                    <a:pt x="2893" y="2086"/>
                  </a:lnTo>
                  <a:lnTo>
                    <a:pt x="2851" y="2156"/>
                  </a:lnTo>
                  <a:lnTo>
                    <a:pt x="2804" y="2225"/>
                  </a:lnTo>
                  <a:lnTo>
                    <a:pt x="2753" y="2289"/>
                  </a:lnTo>
                  <a:lnTo>
                    <a:pt x="2725" y="2321"/>
                  </a:lnTo>
                  <a:lnTo>
                    <a:pt x="2697" y="2351"/>
                  </a:lnTo>
                  <a:lnTo>
                    <a:pt x="2667" y="2379"/>
                  </a:lnTo>
                  <a:lnTo>
                    <a:pt x="2637" y="2408"/>
                  </a:lnTo>
                  <a:lnTo>
                    <a:pt x="2606" y="2436"/>
                  </a:lnTo>
                  <a:lnTo>
                    <a:pt x="2574" y="2462"/>
                  </a:lnTo>
                  <a:lnTo>
                    <a:pt x="2507" y="2512"/>
                  </a:lnTo>
                  <a:lnTo>
                    <a:pt x="2435" y="2558"/>
                  </a:lnTo>
                  <a:close/>
                  <a:moveTo>
                    <a:pt x="1649" y="1980"/>
                  </a:moveTo>
                  <a:lnTo>
                    <a:pt x="1722" y="1868"/>
                  </a:lnTo>
                  <a:lnTo>
                    <a:pt x="1795" y="1763"/>
                  </a:lnTo>
                  <a:lnTo>
                    <a:pt x="1860" y="1677"/>
                  </a:lnTo>
                  <a:lnTo>
                    <a:pt x="1887" y="1646"/>
                  </a:lnTo>
                  <a:lnTo>
                    <a:pt x="1909" y="1623"/>
                  </a:lnTo>
                  <a:lnTo>
                    <a:pt x="1939" y="1602"/>
                  </a:lnTo>
                  <a:lnTo>
                    <a:pt x="1953" y="1594"/>
                  </a:lnTo>
                  <a:lnTo>
                    <a:pt x="1968" y="1588"/>
                  </a:lnTo>
                  <a:lnTo>
                    <a:pt x="1994" y="1582"/>
                  </a:lnTo>
                  <a:lnTo>
                    <a:pt x="2018" y="1580"/>
                  </a:lnTo>
                  <a:lnTo>
                    <a:pt x="2042" y="1582"/>
                  </a:lnTo>
                  <a:lnTo>
                    <a:pt x="2060" y="1586"/>
                  </a:lnTo>
                  <a:lnTo>
                    <a:pt x="2077" y="1592"/>
                  </a:lnTo>
                  <a:lnTo>
                    <a:pt x="2094" y="1599"/>
                  </a:lnTo>
                  <a:lnTo>
                    <a:pt x="2109" y="1608"/>
                  </a:lnTo>
                  <a:lnTo>
                    <a:pt x="2137" y="1630"/>
                  </a:lnTo>
                  <a:lnTo>
                    <a:pt x="2149" y="1645"/>
                  </a:lnTo>
                  <a:lnTo>
                    <a:pt x="2159" y="1659"/>
                  </a:lnTo>
                  <a:lnTo>
                    <a:pt x="2166" y="1673"/>
                  </a:lnTo>
                  <a:lnTo>
                    <a:pt x="2172" y="1689"/>
                  </a:lnTo>
                  <a:lnTo>
                    <a:pt x="2175" y="1705"/>
                  </a:lnTo>
                  <a:lnTo>
                    <a:pt x="2178" y="1720"/>
                  </a:lnTo>
                  <a:lnTo>
                    <a:pt x="2178" y="1737"/>
                  </a:lnTo>
                  <a:lnTo>
                    <a:pt x="2177" y="1753"/>
                  </a:lnTo>
                  <a:lnTo>
                    <a:pt x="2171" y="1785"/>
                  </a:lnTo>
                  <a:lnTo>
                    <a:pt x="2157" y="1815"/>
                  </a:lnTo>
                  <a:lnTo>
                    <a:pt x="2141" y="1844"/>
                  </a:lnTo>
                  <a:lnTo>
                    <a:pt x="2120" y="1869"/>
                  </a:lnTo>
                  <a:lnTo>
                    <a:pt x="2096" y="1889"/>
                  </a:lnTo>
                  <a:lnTo>
                    <a:pt x="2059" y="1912"/>
                  </a:lnTo>
                  <a:lnTo>
                    <a:pt x="2037" y="1920"/>
                  </a:lnTo>
                  <a:lnTo>
                    <a:pt x="2013" y="1930"/>
                  </a:lnTo>
                  <a:lnTo>
                    <a:pt x="1961" y="1944"/>
                  </a:lnTo>
                  <a:lnTo>
                    <a:pt x="1903" y="1956"/>
                  </a:lnTo>
                  <a:lnTo>
                    <a:pt x="1842" y="1966"/>
                  </a:lnTo>
                  <a:lnTo>
                    <a:pt x="1777" y="1973"/>
                  </a:lnTo>
                  <a:lnTo>
                    <a:pt x="1649" y="1980"/>
                  </a:lnTo>
                  <a:close/>
                  <a:moveTo>
                    <a:pt x="2786" y="387"/>
                  </a:moveTo>
                  <a:lnTo>
                    <a:pt x="2729" y="337"/>
                  </a:lnTo>
                  <a:lnTo>
                    <a:pt x="2670" y="290"/>
                  </a:lnTo>
                  <a:lnTo>
                    <a:pt x="2609" y="247"/>
                  </a:lnTo>
                  <a:lnTo>
                    <a:pt x="2545" y="208"/>
                  </a:lnTo>
                  <a:lnTo>
                    <a:pt x="2481" y="171"/>
                  </a:lnTo>
                  <a:lnTo>
                    <a:pt x="2415" y="138"/>
                  </a:lnTo>
                  <a:lnTo>
                    <a:pt x="2347" y="108"/>
                  </a:lnTo>
                  <a:lnTo>
                    <a:pt x="2279" y="82"/>
                  </a:lnTo>
                  <a:lnTo>
                    <a:pt x="2208" y="59"/>
                  </a:lnTo>
                  <a:lnTo>
                    <a:pt x="2137" y="40"/>
                  </a:lnTo>
                  <a:lnTo>
                    <a:pt x="2064" y="24"/>
                  </a:lnTo>
                  <a:lnTo>
                    <a:pt x="1991" y="14"/>
                  </a:lnTo>
                  <a:lnTo>
                    <a:pt x="1916" y="5"/>
                  </a:lnTo>
                  <a:lnTo>
                    <a:pt x="1842" y="0"/>
                  </a:lnTo>
                  <a:lnTo>
                    <a:pt x="1765" y="0"/>
                  </a:lnTo>
                  <a:lnTo>
                    <a:pt x="1689" y="3"/>
                  </a:lnTo>
                  <a:lnTo>
                    <a:pt x="1637" y="8"/>
                  </a:lnTo>
                  <a:lnTo>
                    <a:pt x="1584" y="15"/>
                  </a:lnTo>
                  <a:lnTo>
                    <a:pt x="1531" y="23"/>
                  </a:lnTo>
                  <a:lnTo>
                    <a:pt x="1479" y="33"/>
                  </a:lnTo>
                  <a:lnTo>
                    <a:pt x="1429" y="45"/>
                  </a:lnTo>
                  <a:lnTo>
                    <a:pt x="1379" y="59"/>
                  </a:lnTo>
                  <a:lnTo>
                    <a:pt x="1329" y="75"/>
                  </a:lnTo>
                  <a:lnTo>
                    <a:pt x="1280" y="93"/>
                  </a:lnTo>
                  <a:lnTo>
                    <a:pt x="1232" y="112"/>
                  </a:lnTo>
                  <a:lnTo>
                    <a:pt x="1185" y="132"/>
                  </a:lnTo>
                  <a:lnTo>
                    <a:pt x="1139" y="155"/>
                  </a:lnTo>
                  <a:lnTo>
                    <a:pt x="1093" y="179"/>
                  </a:lnTo>
                  <a:lnTo>
                    <a:pt x="1049" y="204"/>
                  </a:lnTo>
                  <a:lnTo>
                    <a:pt x="1004" y="232"/>
                  </a:lnTo>
                  <a:lnTo>
                    <a:pt x="962" y="260"/>
                  </a:lnTo>
                  <a:lnTo>
                    <a:pt x="920" y="290"/>
                  </a:lnTo>
                  <a:lnTo>
                    <a:pt x="840" y="354"/>
                  </a:lnTo>
                  <a:lnTo>
                    <a:pt x="801" y="389"/>
                  </a:lnTo>
                  <a:lnTo>
                    <a:pt x="764" y="423"/>
                  </a:lnTo>
                  <a:lnTo>
                    <a:pt x="693" y="498"/>
                  </a:lnTo>
                  <a:lnTo>
                    <a:pt x="660" y="536"/>
                  </a:lnTo>
                  <a:lnTo>
                    <a:pt x="627" y="576"/>
                  </a:lnTo>
                  <a:lnTo>
                    <a:pt x="597" y="618"/>
                  </a:lnTo>
                  <a:lnTo>
                    <a:pt x="567" y="660"/>
                  </a:lnTo>
                  <a:lnTo>
                    <a:pt x="513" y="746"/>
                  </a:lnTo>
                  <a:lnTo>
                    <a:pt x="464" y="837"/>
                  </a:lnTo>
                  <a:lnTo>
                    <a:pt x="443" y="882"/>
                  </a:lnTo>
                  <a:lnTo>
                    <a:pt x="422" y="930"/>
                  </a:lnTo>
                  <a:lnTo>
                    <a:pt x="354" y="872"/>
                  </a:lnTo>
                  <a:lnTo>
                    <a:pt x="290" y="807"/>
                  </a:lnTo>
                  <a:lnTo>
                    <a:pt x="230" y="737"/>
                  </a:lnTo>
                  <a:lnTo>
                    <a:pt x="174" y="663"/>
                  </a:lnTo>
                  <a:lnTo>
                    <a:pt x="0" y="784"/>
                  </a:lnTo>
                  <a:lnTo>
                    <a:pt x="37" y="837"/>
                  </a:lnTo>
                  <a:lnTo>
                    <a:pt x="78" y="887"/>
                  </a:lnTo>
                  <a:lnTo>
                    <a:pt x="120" y="935"/>
                  </a:lnTo>
                  <a:lnTo>
                    <a:pt x="163" y="982"/>
                  </a:lnTo>
                  <a:lnTo>
                    <a:pt x="209" y="1026"/>
                  </a:lnTo>
                  <a:lnTo>
                    <a:pt x="255" y="1068"/>
                  </a:lnTo>
                  <a:lnTo>
                    <a:pt x="305" y="1108"/>
                  </a:lnTo>
                  <a:lnTo>
                    <a:pt x="354" y="1145"/>
                  </a:lnTo>
                  <a:lnTo>
                    <a:pt x="337" y="1228"/>
                  </a:lnTo>
                  <a:lnTo>
                    <a:pt x="324" y="1310"/>
                  </a:lnTo>
                  <a:lnTo>
                    <a:pt x="317" y="1394"/>
                  </a:lnTo>
                  <a:lnTo>
                    <a:pt x="314" y="1479"/>
                  </a:lnTo>
                  <a:lnTo>
                    <a:pt x="317" y="1563"/>
                  </a:lnTo>
                  <a:lnTo>
                    <a:pt x="324" y="1646"/>
                  </a:lnTo>
                  <a:lnTo>
                    <a:pt x="336" y="1727"/>
                  </a:lnTo>
                  <a:lnTo>
                    <a:pt x="343" y="1768"/>
                  </a:lnTo>
                  <a:lnTo>
                    <a:pt x="353" y="1808"/>
                  </a:lnTo>
                  <a:lnTo>
                    <a:pt x="373" y="1887"/>
                  </a:lnTo>
                  <a:lnTo>
                    <a:pt x="398" y="1965"/>
                  </a:lnTo>
                  <a:lnTo>
                    <a:pt x="427" y="2041"/>
                  </a:lnTo>
                  <a:lnTo>
                    <a:pt x="461" y="2116"/>
                  </a:lnTo>
                  <a:lnTo>
                    <a:pt x="498" y="2188"/>
                  </a:lnTo>
                  <a:lnTo>
                    <a:pt x="540" y="2258"/>
                  </a:lnTo>
                  <a:lnTo>
                    <a:pt x="585" y="2325"/>
                  </a:lnTo>
                  <a:lnTo>
                    <a:pt x="635" y="2391"/>
                  </a:lnTo>
                  <a:lnTo>
                    <a:pt x="687" y="2454"/>
                  </a:lnTo>
                  <a:lnTo>
                    <a:pt x="745" y="2514"/>
                  </a:lnTo>
                  <a:lnTo>
                    <a:pt x="805" y="2571"/>
                  </a:lnTo>
                  <a:lnTo>
                    <a:pt x="869" y="2625"/>
                  </a:lnTo>
                  <a:lnTo>
                    <a:pt x="1002" y="2460"/>
                  </a:lnTo>
                  <a:lnTo>
                    <a:pt x="947" y="2413"/>
                  </a:lnTo>
                  <a:lnTo>
                    <a:pt x="895" y="2365"/>
                  </a:lnTo>
                  <a:lnTo>
                    <a:pt x="846" y="2313"/>
                  </a:lnTo>
                  <a:lnTo>
                    <a:pt x="801" y="2259"/>
                  </a:lnTo>
                  <a:lnTo>
                    <a:pt x="758" y="2203"/>
                  </a:lnTo>
                  <a:lnTo>
                    <a:pt x="720" y="2146"/>
                  </a:lnTo>
                  <a:lnTo>
                    <a:pt x="684" y="2085"/>
                  </a:lnTo>
                  <a:lnTo>
                    <a:pt x="651" y="2023"/>
                  </a:lnTo>
                  <a:lnTo>
                    <a:pt x="623" y="1960"/>
                  </a:lnTo>
                  <a:lnTo>
                    <a:pt x="599" y="1894"/>
                  </a:lnTo>
                  <a:lnTo>
                    <a:pt x="577" y="1828"/>
                  </a:lnTo>
                  <a:lnTo>
                    <a:pt x="559" y="1760"/>
                  </a:lnTo>
                  <a:lnTo>
                    <a:pt x="545" y="1691"/>
                  </a:lnTo>
                  <a:lnTo>
                    <a:pt x="535" y="1621"/>
                  </a:lnTo>
                  <a:lnTo>
                    <a:pt x="529" y="1550"/>
                  </a:lnTo>
                  <a:lnTo>
                    <a:pt x="527" y="1478"/>
                  </a:lnTo>
                  <a:lnTo>
                    <a:pt x="528" y="1423"/>
                  </a:lnTo>
                  <a:lnTo>
                    <a:pt x="531" y="1369"/>
                  </a:lnTo>
                  <a:lnTo>
                    <a:pt x="537" y="1315"/>
                  </a:lnTo>
                  <a:lnTo>
                    <a:pt x="546" y="1262"/>
                  </a:lnTo>
                  <a:lnTo>
                    <a:pt x="623" y="1298"/>
                  </a:lnTo>
                  <a:lnTo>
                    <a:pt x="703" y="1331"/>
                  </a:lnTo>
                  <a:lnTo>
                    <a:pt x="783" y="1358"/>
                  </a:lnTo>
                  <a:lnTo>
                    <a:pt x="866" y="1380"/>
                  </a:lnTo>
                  <a:lnTo>
                    <a:pt x="951" y="1398"/>
                  </a:lnTo>
                  <a:lnTo>
                    <a:pt x="1038" y="1411"/>
                  </a:lnTo>
                  <a:lnTo>
                    <a:pt x="1081" y="1415"/>
                  </a:lnTo>
                  <a:lnTo>
                    <a:pt x="1124" y="1418"/>
                  </a:lnTo>
                  <a:lnTo>
                    <a:pt x="1213" y="1421"/>
                  </a:lnTo>
                  <a:lnTo>
                    <a:pt x="1314" y="1417"/>
                  </a:lnTo>
                  <a:lnTo>
                    <a:pt x="1373" y="1412"/>
                  </a:lnTo>
                  <a:lnTo>
                    <a:pt x="1431" y="1404"/>
                  </a:lnTo>
                  <a:lnTo>
                    <a:pt x="1293" y="2058"/>
                  </a:lnTo>
                  <a:lnTo>
                    <a:pt x="1157" y="2714"/>
                  </a:lnTo>
                  <a:lnTo>
                    <a:pt x="1364" y="2757"/>
                  </a:lnTo>
                  <a:lnTo>
                    <a:pt x="1483" y="2190"/>
                  </a:lnTo>
                  <a:lnTo>
                    <a:pt x="1599" y="2194"/>
                  </a:lnTo>
                  <a:lnTo>
                    <a:pt x="1683" y="2191"/>
                  </a:lnTo>
                  <a:lnTo>
                    <a:pt x="1729" y="2189"/>
                  </a:lnTo>
                  <a:lnTo>
                    <a:pt x="1777" y="2186"/>
                  </a:lnTo>
                  <a:lnTo>
                    <a:pt x="2085" y="2635"/>
                  </a:lnTo>
                  <a:lnTo>
                    <a:pt x="2112" y="2671"/>
                  </a:lnTo>
                  <a:lnTo>
                    <a:pt x="2142" y="2701"/>
                  </a:lnTo>
                  <a:lnTo>
                    <a:pt x="2175" y="2727"/>
                  </a:lnTo>
                  <a:lnTo>
                    <a:pt x="2211" y="2748"/>
                  </a:lnTo>
                  <a:lnTo>
                    <a:pt x="2249" y="2765"/>
                  </a:lnTo>
                  <a:lnTo>
                    <a:pt x="2269" y="2772"/>
                  </a:lnTo>
                  <a:lnTo>
                    <a:pt x="2288" y="2778"/>
                  </a:lnTo>
                  <a:lnTo>
                    <a:pt x="2309" y="2782"/>
                  </a:lnTo>
                  <a:lnTo>
                    <a:pt x="2329" y="2786"/>
                  </a:lnTo>
                  <a:lnTo>
                    <a:pt x="2371" y="2788"/>
                  </a:lnTo>
                  <a:lnTo>
                    <a:pt x="2415" y="2786"/>
                  </a:lnTo>
                  <a:lnTo>
                    <a:pt x="2459" y="2776"/>
                  </a:lnTo>
                  <a:lnTo>
                    <a:pt x="2502" y="2762"/>
                  </a:lnTo>
                  <a:lnTo>
                    <a:pt x="2544" y="2740"/>
                  </a:lnTo>
                  <a:lnTo>
                    <a:pt x="2586" y="2715"/>
                  </a:lnTo>
                  <a:lnTo>
                    <a:pt x="2627" y="2687"/>
                  </a:lnTo>
                  <a:lnTo>
                    <a:pt x="2706" y="2629"/>
                  </a:lnTo>
                  <a:lnTo>
                    <a:pt x="2780" y="2565"/>
                  </a:lnTo>
                  <a:lnTo>
                    <a:pt x="2850" y="2498"/>
                  </a:lnTo>
                  <a:lnTo>
                    <a:pt x="2883" y="2462"/>
                  </a:lnTo>
                  <a:lnTo>
                    <a:pt x="2915" y="2426"/>
                  </a:lnTo>
                  <a:lnTo>
                    <a:pt x="2975" y="2351"/>
                  </a:lnTo>
                  <a:lnTo>
                    <a:pt x="3030" y="2271"/>
                  </a:lnTo>
                  <a:lnTo>
                    <a:pt x="3079" y="2189"/>
                  </a:lnTo>
                  <a:lnTo>
                    <a:pt x="3123" y="2102"/>
                  </a:lnTo>
                  <a:lnTo>
                    <a:pt x="3162" y="2015"/>
                  </a:lnTo>
                  <a:lnTo>
                    <a:pt x="3179" y="1969"/>
                  </a:lnTo>
                  <a:lnTo>
                    <a:pt x="3194" y="1924"/>
                  </a:lnTo>
                  <a:lnTo>
                    <a:pt x="3207" y="1877"/>
                  </a:lnTo>
                  <a:lnTo>
                    <a:pt x="3221" y="1830"/>
                  </a:lnTo>
                  <a:lnTo>
                    <a:pt x="3231" y="1784"/>
                  </a:lnTo>
                  <a:lnTo>
                    <a:pt x="3241" y="1736"/>
                  </a:lnTo>
                  <a:lnTo>
                    <a:pt x="3255" y="1640"/>
                  </a:lnTo>
                  <a:lnTo>
                    <a:pt x="3264" y="1542"/>
                  </a:lnTo>
                  <a:lnTo>
                    <a:pt x="3265" y="1492"/>
                  </a:lnTo>
                  <a:lnTo>
                    <a:pt x="3265" y="1443"/>
                  </a:lnTo>
                  <a:lnTo>
                    <a:pt x="3261" y="1367"/>
                  </a:lnTo>
                  <a:lnTo>
                    <a:pt x="3254" y="1292"/>
                  </a:lnTo>
                  <a:lnTo>
                    <a:pt x="3243" y="1218"/>
                  </a:lnTo>
                  <a:lnTo>
                    <a:pt x="3229" y="1145"/>
                  </a:lnTo>
                  <a:lnTo>
                    <a:pt x="3210" y="1073"/>
                  </a:lnTo>
                  <a:lnTo>
                    <a:pt x="3188" y="1002"/>
                  </a:lnTo>
                  <a:lnTo>
                    <a:pt x="3163" y="933"/>
                  </a:lnTo>
                  <a:lnTo>
                    <a:pt x="3134" y="866"/>
                  </a:lnTo>
                  <a:lnTo>
                    <a:pt x="3119" y="832"/>
                  </a:lnTo>
                  <a:lnTo>
                    <a:pt x="3103" y="800"/>
                  </a:lnTo>
                  <a:lnTo>
                    <a:pt x="3067" y="735"/>
                  </a:lnTo>
                  <a:lnTo>
                    <a:pt x="3029" y="672"/>
                  </a:lnTo>
                  <a:lnTo>
                    <a:pt x="2987" y="610"/>
                  </a:lnTo>
                  <a:lnTo>
                    <a:pt x="2941" y="552"/>
                  </a:lnTo>
                  <a:lnTo>
                    <a:pt x="2893" y="494"/>
                  </a:lnTo>
                  <a:lnTo>
                    <a:pt x="2841" y="439"/>
                  </a:lnTo>
                  <a:lnTo>
                    <a:pt x="2786" y="387"/>
                  </a:lnTo>
                  <a:close/>
                </a:path>
              </a:pathLst>
            </a:custGeom>
            <a:solidFill>
              <a:srgbClr val="8A78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2" name="Freeform 122"/>
            <p:cNvSpPr>
              <a:spLocks noEditPoints="1"/>
            </p:cNvSpPr>
            <p:nvPr userDrawn="1"/>
          </p:nvSpPr>
          <p:spPr bwMode="auto">
            <a:xfrm>
              <a:off x="5880100" y="5930900"/>
              <a:ext cx="3233738" cy="271462"/>
            </a:xfrm>
            <a:custGeom>
              <a:avLst/>
              <a:gdLst>
                <a:gd name="T0" fmla="*/ 11303 w 12222"/>
                <a:gd name="T1" fmla="*/ 1027 h 1027"/>
                <a:gd name="T2" fmla="*/ 12019 w 12222"/>
                <a:gd name="T3" fmla="*/ 513 h 1027"/>
                <a:gd name="T4" fmla="*/ 11624 w 12222"/>
                <a:gd name="T5" fmla="*/ 627 h 1027"/>
                <a:gd name="T6" fmla="*/ 577 w 12222"/>
                <a:gd name="T7" fmla="*/ 0 h 1027"/>
                <a:gd name="T8" fmla="*/ 590 w 12222"/>
                <a:gd name="T9" fmla="*/ 1027 h 1027"/>
                <a:gd name="T10" fmla="*/ 0 w 12222"/>
                <a:gd name="T11" fmla="*/ 1027 h 1027"/>
                <a:gd name="T12" fmla="*/ 289 w 12222"/>
                <a:gd name="T13" fmla="*/ 386 h 1027"/>
                <a:gd name="T14" fmla="*/ 1714 w 12222"/>
                <a:gd name="T15" fmla="*/ 610 h 1027"/>
                <a:gd name="T16" fmla="*/ 1417 w 12222"/>
                <a:gd name="T17" fmla="*/ 1027 h 1027"/>
                <a:gd name="T18" fmla="*/ 1769 w 12222"/>
                <a:gd name="T19" fmla="*/ 0 h 1027"/>
                <a:gd name="T20" fmla="*/ 1778 w 12222"/>
                <a:gd name="T21" fmla="*/ 858 h 1027"/>
                <a:gd name="T22" fmla="*/ 3194 w 12222"/>
                <a:gd name="T23" fmla="*/ 752 h 1027"/>
                <a:gd name="T24" fmla="*/ 2416 w 12222"/>
                <a:gd name="T25" fmla="*/ 0 h 1027"/>
                <a:gd name="T26" fmla="*/ 3794 w 12222"/>
                <a:gd name="T27" fmla="*/ 266 h 1027"/>
                <a:gd name="T28" fmla="*/ 3794 w 12222"/>
                <a:gd name="T29" fmla="*/ 646 h 1027"/>
                <a:gd name="T30" fmla="*/ 3502 w 12222"/>
                <a:gd name="T31" fmla="*/ 1027 h 1027"/>
                <a:gd name="T32" fmla="*/ 5411 w 12222"/>
                <a:gd name="T33" fmla="*/ 513 h 1027"/>
                <a:gd name="T34" fmla="*/ 4532 w 12222"/>
                <a:gd name="T35" fmla="*/ 0 h 1027"/>
                <a:gd name="T36" fmla="*/ 5612 w 12222"/>
                <a:gd name="T37" fmla="*/ 0 h 1027"/>
                <a:gd name="T38" fmla="*/ 6197 w 12222"/>
                <a:gd name="T39" fmla="*/ 326 h 1027"/>
                <a:gd name="T40" fmla="*/ 5690 w 12222"/>
                <a:gd name="T41" fmla="*/ 1027 h 1027"/>
                <a:gd name="T42" fmla="*/ 6517 w 12222"/>
                <a:gd name="T43" fmla="*/ 513 h 1027"/>
                <a:gd name="T44" fmla="*/ 7018 w 12222"/>
                <a:gd name="T45" fmla="*/ 0 h 1027"/>
                <a:gd name="T46" fmla="*/ 8056 w 12222"/>
                <a:gd name="T47" fmla="*/ 0 h 1027"/>
                <a:gd name="T48" fmla="*/ 7894 w 12222"/>
                <a:gd name="T49" fmla="*/ 369 h 1027"/>
                <a:gd name="T50" fmla="*/ 7176 w 12222"/>
                <a:gd name="T51" fmla="*/ 1027 h 1027"/>
                <a:gd name="T52" fmla="*/ 8500 w 12222"/>
                <a:gd name="T53" fmla="*/ 0 h 1027"/>
                <a:gd name="T54" fmla="*/ 8659 w 12222"/>
                <a:gd name="T55" fmla="*/ 430 h 1027"/>
                <a:gd name="T56" fmla="*/ 8659 w 12222"/>
                <a:gd name="T57" fmla="*/ 875 h 1027"/>
                <a:gd name="T58" fmla="*/ 8500 w 12222"/>
                <a:gd name="T59" fmla="*/ 513 h 1027"/>
                <a:gd name="T60" fmla="*/ 10010 w 12222"/>
                <a:gd name="T61" fmla="*/ 867 h 1027"/>
                <a:gd name="T62" fmla="*/ 10129 w 12222"/>
                <a:gd name="T63" fmla="*/ 813 h 1027"/>
                <a:gd name="T64" fmla="*/ 10210 w 12222"/>
                <a:gd name="T65" fmla="*/ 716 h 1027"/>
                <a:gd name="T66" fmla="*/ 10250 w 12222"/>
                <a:gd name="T67" fmla="*/ 585 h 1027"/>
                <a:gd name="T68" fmla="*/ 10250 w 12222"/>
                <a:gd name="T69" fmla="*/ 439 h 1027"/>
                <a:gd name="T70" fmla="*/ 10210 w 12222"/>
                <a:gd name="T71" fmla="*/ 309 h 1027"/>
                <a:gd name="T72" fmla="*/ 10129 w 12222"/>
                <a:gd name="T73" fmla="*/ 213 h 1027"/>
                <a:gd name="T74" fmla="*/ 10012 w 12222"/>
                <a:gd name="T75" fmla="*/ 160 h 1027"/>
                <a:gd name="T76" fmla="*/ 9714 w 12222"/>
                <a:gd name="T77" fmla="*/ 874 h 1027"/>
                <a:gd name="T78" fmla="*/ 9997 w 12222"/>
                <a:gd name="T79" fmla="*/ 3 h 1027"/>
                <a:gd name="T80" fmla="*/ 10144 w 12222"/>
                <a:gd name="T81" fmla="*/ 36 h 1027"/>
                <a:gd name="T82" fmla="*/ 10261 w 12222"/>
                <a:gd name="T83" fmla="*/ 107 h 1027"/>
                <a:gd name="T84" fmla="*/ 10324 w 12222"/>
                <a:gd name="T85" fmla="*/ 174 h 1027"/>
                <a:gd name="T86" fmla="*/ 10372 w 12222"/>
                <a:gd name="T87" fmla="*/ 255 h 1027"/>
                <a:gd name="T88" fmla="*/ 10404 w 12222"/>
                <a:gd name="T89" fmla="*/ 350 h 1027"/>
                <a:gd name="T90" fmla="*/ 10421 w 12222"/>
                <a:gd name="T91" fmla="*/ 573 h 1027"/>
                <a:gd name="T92" fmla="*/ 10388 w 12222"/>
                <a:gd name="T93" fmla="*/ 728 h 1027"/>
                <a:gd name="T94" fmla="*/ 10291 w 12222"/>
                <a:gd name="T95" fmla="*/ 889 h 1027"/>
                <a:gd name="T96" fmla="*/ 10136 w 12222"/>
                <a:gd name="T97" fmla="*/ 991 h 1027"/>
                <a:gd name="T98" fmla="*/ 10013 w 12222"/>
                <a:gd name="T99" fmla="*/ 1022 h 1027"/>
                <a:gd name="T100" fmla="*/ 9554 w 12222"/>
                <a:gd name="T101" fmla="*/ 513 h 1027"/>
                <a:gd name="T102" fmla="*/ 10810 w 12222"/>
                <a:gd name="T103" fmla="*/ 513 h 1027"/>
                <a:gd name="T104" fmla="*/ 10969 w 12222"/>
                <a:gd name="T105" fmla="*/ 1027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222" h="1027">
                  <a:moveTo>
                    <a:pt x="11952" y="774"/>
                  </a:moveTo>
                  <a:lnTo>
                    <a:pt x="11573" y="774"/>
                  </a:lnTo>
                  <a:lnTo>
                    <a:pt x="11476" y="1027"/>
                  </a:lnTo>
                  <a:lnTo>
                    <a:pt x="11303" y="1027"/>
                  </a:lnTo>
                  <a:lnTo>
                    <a:pt x="11508" y="513"/>
                  </a:lnTo>
                  <a:lnTo>
                    <a:pt x="11713" y="0"/>
                  </a:lnTo>
                  <a:lnTo>
                    <a:pt x="11816" y="0"/>
                  </a:lnTo>
                  <a:lnTo>
                    <a:pt x="12019" y="513"/>
                  </a:lnTo>
                  <a:lnTo>
                    <a:pt x="12222" y="1027"/>
                  </a:lnTo>
                  <a:lnTo>
                    <a:pt x="12049" y="1027"/>
                  </a:lnTo>
                  <a:lnTo>
                    <a:pt x="11952" y="774"/>
                  </a:lnTo>
                  <a:close/>
                  <a:moveTo>
                    <a:pt x="11624" y="627"/>
                  </a:moveTo>
                  <a:lnTo>
                    <a:pt x="11903" y="627"/>
                  </a:lnTo>
                  <a:lnTo>
                    <a:pt x="11764" y="254"/>
                  </a:lnTo>
                  <a:lnTo>
                    <a:pt x="11624" y="627"/>
                  </a:lnTo>
                  <a:close/>
                  <a:moveTo>
                    <a:pt x="577" y="0"/>
                  </a:moveTo>
                  <a:lnTo>
                    <a:pt x="930" y="0"/>
                  </a:lnTo>
                  <a:lnTo>
                    <a:pt x="583" y="446"/>
                  </a:lnTo>
                  <a:lnTo>
                    <a:pt x="943" y="1027"/>
                  </a:lnTo>
                  <a:lnTo>
                    <a:pt x="590" y="1027"/>
                  </a:lnTo>
                  <a:lnTo>
                    <a:pt x="391" y="680"/>
                  </a:lnTo>
                  <a:lnTo>
                    <a:pt x="289" y="806"/>
                  </a:lnTo>
                  <a:lnTo>
                    <a:pt x="289" y="1027"/>
                  </a:lnTo>
                  <a:lnTo>
                    <a:pt x="0" y="1027"/>
                  </a:lnTo>
                  <a:lnTo>
                    <a:pt x="0" y="513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89" y="386"/>
                  </a:lnTo>
                  <a:lnTo>
                    <a:pt x="577" y="0"/>
                  </a:lnTo>
                  <a:close/>
                  <a:moveTo>
                    <a:pt x="1627" y="326"/>
                  </a:moveTo>
                  <a:lnTo>
                    <a:pt x="1538" y="610"/>
                  </a:lnTo>
                  <a:lnTo>
                    <a:pt x="1714" y="610"/>
                  </a:lnTo>
                  <a:lnTo>
                    <a:pt x="1627" y="326"/>
                  </a:lnTo>
                  <a:close/>
                  <a:moveTo>
                    <a:pt x="1778" y="858"/>
                  </a:moveTo>
                  <a:lnTo>
                    <a:pt x="1469" y="858"/>
                  </a:lnTo>
                  <a:lnTo>
                    <a:pt x="1417" y="1027"/>
                  </a:lnTo>
                  <a:lnTo>
                    <a:pt x="1121" y="1027"/>
                  </a:lnTo>
                  <a:lnTo>
                    <a:pt x="1303" y="513"/>
                  </a:lnTo>
                  <a:lnTo>
                    <a:pt x="1487" y="0"/>
                  </a:lnTo>
                  <a:lnTo>
                    <a:pt x="1769" y="0"/>
                  </a:lnTo>
                  <a:lnTo>
                    <a:pt x="1946" y="513"/>
                  </a:lnTo>
                  <a:lnTo>
                    <a:pt x="2124" y="1027"/>
                  </a:lnTo>
                  <a:lnTo>
                    <a:pt x="1828" y="1027"/>
                  </a:lnTo>
                  <a:lnTo>
                    <a:pt x="1778" y="858"/>
                  </a:lnTo>
                  <a:close/>
                  <a:moveTo>
                    <a:pt x="2416" y="0"/>
                  </a:moveTo>
                  <a:lnTo>
                    <a:pt x="2708" y="0"/>
                  </a:lnTo>
                  <a:lnTo>
                    <a:pt x="2708" y="752"/>
                  </a:lnTo>
                  <a:lnTo>
                    <a:pt x="3194" y="752"/>
                  </a:lnTo>
                  <a:lnTo>
                    <a:pt x="3194" y="1027"/>
                  </a:lnTo>
                  <a:lnTo>
                    <a:pt x="2416" y="1027"/>
                  </a:lnTo>
                  <a:lnTo>
                    <a:pt x="2416" y="513"/>
                  </a:lnTo>
                  <a:lnTo>
                    <a:pt x="2416" y="0"/>
                  </a:lnTo>
                  <a:close/>
                  <a:moveTo>
                    <a:pt x="3502" y="0"/>
                  </a:moveTo>
                  <a:lnTo>
                    <a:pt x="4271" y="0"/>
                  </a:lnTo>
                  <a:lnTo>
                    <a:pt x="4271" y="266"/>
                  </a:lnTo>
                  <a:lnTo>
                    <a:pt x="3794" y="266"/>
                  </a:lnTo>
                  <a:lnTo>
                    <a:pt x="3794" y="380"/>
                  </a:lnTo>
                  <a:lnTo>
                    <a:pt x="4235" y="380"/>
                  </a:lnTo>
                  <a:lnTo>
                    <a:pt x="4235" y="646"/>
                  </a:lnTo>
                  <a:lnTo>
                    <a:pt x="3794" y="646"/>
                  </a:lnTo>
                  <a:lnTo>
                    <a:pt x="3794" y="760"/>
                  </a:lnTo>
                  <a:lnTo>
                    <a:pt x="4268" y="760"/>
                  </a:lnTo>
                  <a:lnTo>
                    <a:pt x="4268" y="1027"/>
                  </a:lnTo>
                  <a:lnTo>
                    <a:pt x="3502" y="1027"/>
                  </a:lnTo>
                  <a:lnTo>
                    <a:pt x="3502" y="513"/>
                  </a:lnTo>
                  <a:lnTo>
                    <a:pt x="3502" y="0"/>
                  </a:lnTo>
                  <a:close/>
                  <a:moveTo>
                    <a:pt x="5612" y="0"/>
                  </a:moveTo>
                  <a:lnTo>
                    <a:pt x="5411" y="513"/>
                  </a:lnTo>
                  <a:lnTo>
                    <a:pt x="5210" y="1027"/>
                  </a:lnTo>
                  <a:lnTo>
                    <a:pt x="4940" y="1027"/>
                  </a:lnTo>
                  <a:lnTo>
                    <a:pt x="4736" y="513"/>
                  </a:lnTo>
                  <a:lnTo>
                    <a:pt x="4532" y="0"/>
                  </a:lnTo>
                  <a:lnTo>
                    <a:pt x="4870" y="0"/>
                  </a:lnTo>
                  <a:lnTo>
                    <a:pt x="5076" y="614"/>
                  </a:lnTo>
                  <a:lnTo>
                    <a:pt x="5278" y="0"/>
                  </a:lnTo>
                  <a:lnTo>
                    <a:pt x="5612" y="0"/>
                  </a:lnTo>
                  <a:close/>
                  <a:moveTo>
                    <a:pt x="6197" y="326"/>
                  </a:moveTo>
                  <a:lnTo>
                    <a:pt x="6108" y="610"/>
                  </a:lnTo>
                  <a:lnTo>
                    <a:pt x="6283" y="610"/>
                  </a:lnTo>
                  <a:lnTo>
                    <a:pt x="6197" y="326"/>
                  </a:lnTo>
                  <a:close/>
                  <a:moveTo>
                    <a:pt x="6349" y="858"/>
                  </a:moveTo>
                  <a:lnTo>
                    <a:pt x="6038" y="858"/>
                  </a:lnTo>
                  <a:lnTo>
                    <a:pt x="5987" y="1027"/>
                  </a:lnTo>
                  <a:lnTo>
                    <a:pt x="5690" y="1027"/>
                  </a:lnTo>
                  <a:lnTo>
                    <a:pt x="5873" y="513"/>
                  </a:lnTo>
                  <a:lnTo>
                    <a:pt x="6056" y="0"/>
                  </a:lnTo>
                  <a:lnTo>
                    <a:pt x="6340" y="0"/>
                  </a:lnTo>
                  <a:lnTo>
                    <a:pt x="6517" y="513"/>
                  </a:lnTo>
                  <a:lnTo>
                    <a:pt x="6695" y="1027"/>
                  </a:lnTo>
                  <a:lnTo>
                    <a:pt x="6398" y="1027"/>
                  </a:lnTo>
                  <a:lnTo>
                    <a:pt x="6349" y="858"/>
                  </a:lnTo>
                  <a:close/>
                  <a:moveTo>
                    <a:pt x="7018" y="0"/>
                  </a:moveTo>
                  <a:lnTo>
                    <a:pt x="7105" y="0"/>
                  </a:lnTo>
                  <a:lnTo>
                    <a:pt x="7536" y="629"/>
                  </a:lnTo>
                  <a:lnTo>
                    <a:pt x="7964" y="0"/>
                  </a:lnTo>
                  <a:lnTo>
                    <a:pt x="8056" y="0"/>
                  </a:lnTo>
                  <a:lnTo>
                    <a:pt x="8056" y="513"/>
                  </a:lnTo>
                  <a:lnTo>
                    <a:pt x="8056" y="1027"/>
                  </a:lnTo>
                  <a:lnTo>
                    <a:pt x="7894" y="1027"/>
                  </a:lnTo>
                  <a:lnTo>
                    <a:pt x="7894" y="369"/>
                  </a:lnTo>
                  <a:lnTo>
                    <a:pt x="7559" y="859"/>
                  </a:lnTo>
                  <a:lnTo>
                    <a:pt x="7511" y="859"/>
                  </a:lnTo>
                  <a:lnTo>
                    <a:pt x="7176" y="369"/>
                  </a:lnTo>
                  <a:lnTo>
                    <a:pt x="7176" y="1027"/>
                  </a:lnTo>
                  <a:lnTo>
                    <a:pt x="7018" y="1027"/>
                  </a:lnTo>
                  <a:lnTo>
                    <a:pt x="7018" y="513"/>
                  </a:lnTo>
                  <a:lnTo>
                    <a:pt x="7018" y="0"/>
                  </a:lnTo>
                  <a:close/>
                  <a:moveTo>
                    <a:pt x="8500" y="0"/>
                  </a:moveTo>
                  <a:lnTo>
                    <a:pt x="9156" y="0"/>
                  </a:lnTo>
                  <a:lnTo>
                    <a:pt x="9156" y="151"/>
                  </a:lnTo>
                  <a:lnTo>
                    <a:pt x="8659" y="151"/>
                  </a:lnTo>
                  <a:lnTo>
                    <a:pt x="8659" y="430"/>
                  </a:lnTo>
                  <a:lnTo>
                    <a:pt x="9120" y="430"/>
                  </a:lnTo>
                  <a:lnTo>
                    <a:pt x="9120" y="583"/>
                  </a:lnTo>
                  <a:lnTo>
                    <a:pt x="8659" y="583"/>
                  </a:lnTo>
                  <a:lnTo>
                    <a:pt x="8659" y="875"/>
                  </a:lnTo>
                  <a:lnTo>
                    <a:pt x="9157" y="875"/>
                  </a:lnTo>
                  <a:lnTo>
                    <a:pt x="9157" y="1027"/>
                  </a:lnTo>
                  <a:lnTo>
                    <a:pt x="8500" y="1027"/>
                  </a:lnTo>
                  <a:lnTo>
                    <a:pt x="8500" y="513"/>
                  </a:lnTo>
                  <a:lnTo>
                    <a:pt x="8500" y="0"/>
                  </a:lnTo>
                  <a:close/>
                  <a:moveTo>
                    <a:pt x="9937" y="874"/>
                  </a:moveTo>
                  <a:lnTo>
                    <a:pt x="9974" y="873"/>
                  </a:lnTo>
                  <a:lnTo>
                    <a:pt x="10010" y="867"/>
                  </a:lnTo>
                  <a:lnTo>
                    <a:pt x="10043" y="858"/>
                  </a:lnTo>
                  <a:lnTo>
                    <a:pt x="10074" y="846"/>
                  </a:lnTo>
                  <a:lnTo>
                    <a:pt x="10103" y="831"/>
                  </a:lnTo>
                  <a:lnTo>
                    <a:pt x="10129" y="813"/>
                  </a:lnTo>
                  <a:lnTo>
                    <a:pt x="10153" y="792"/>
                  </a:lnTo>
                  <a:lnTo>
                    <a:pt x="10174" y="768"/>
                  </a:lnTo>
                  <a:lnTo>
                    <a:pt x="10193" y="743"/>
                  </a:lnTo>
                  <a:lnTo>
                    <a:pt x="10210" y="716"/>
                  </a:lnTo>
                  <a:lnTo>
                    <a:pt x="10224" y="686"/>
                  </a:lnTo>
                  <a:lnTo>
                    <a:pt x="10235" y="653"/>
                  </a:lnTo>
                  <a:lnTo>
                    <a:pt x="10244" y="620"/>
                  </a:lnTo>
                  <a:lnTo>
                    <a:pt x="10250" y="585"/>
                  </a:lnTo>
                  <a:lnTo>
                    <a:pt x="10254" y="549"/>
                  </a:lnTo>
                  <a:lnTo>
                    <a:pt x="10255" y="512"/>
                  </a:lnTo>
                  <a:lnTo>
                    <a:pt x="10254" y="475"/>
                  </a:lnTo>
                  <a:lnTo>
                    <a:pt x="10250" y="439"/>
                  </a:lnTo>
                  <a:lnTo>
                    <a:pt x="10244" y="404"/>
                  </a:lnTo>
                  <a:lnTo>
                    <a:pt x="10235" y="370"/>
                  </a:lnTo>
                  <a:lnTo>
                    <a:pt x="10224" y="339"/>
                  </a:lnTo>
                  <a:lnTo>
                    <a:pt x="10210" y="309"/>
                  </a:lnTo>
                  <a:lnTo>
                    <a:pt x="10193" y="282"/>
                  </a:lnTo>
                  <a:lnTo>
                    <a:pt x="10174" y="257"/>
                  </a:lnTo>
                  <a:lnTo>
                    <a:pt x="10153" y="234"/>
                  </a:lnTo>
                  <a:lnTo>
                    <a:pt x="10129" y="213"/>
                  </a:lnTo>
                  <a:lnTo>
                    <a:pt x="10103" y="195"/>
                  </a:lnTo>
                  <a:lnTo>
                    <a:pt x="10075" y="180"/>
                  </a:lnTo>
                  <a:lnTo>
                    <a:pt x="10044" y="168"/>
                  </a:lnTo>
                  <a:lnTo>
                    <a:pt x="10012" y="160"/>
                  </a:lnTo>
                  <a:lnTo>
                    <a:pt x="9976" y="155"/>
                  </a:lnTo>
                  <a:lnTo>
                    <a:pt x="9938" y="152"/>
                  </a:lnTo>
                  <a:lnTo>
                    <a:pt x="9714" y="152"/>
                  </a:lnTo>
                  <a:lnTo>
                    <a:pt x="9714" y="874"/>
                  </a:lnTo>
                  <a:lnTo>
                    <a:pt x="9937" y="874"/>
                  </a:lnTo>
                  <a:close/>
                  <a:moveTo>
                    <a:pt x="9554" y="0"/>
                  </a:moveTo>
                  <a:lnTo>
                    <a:pt x="9942" y="0"/>
                  </a:lnTo>
                  <a:lnTo>
                    <a:pt x="9997" y="3"/>
                  </a:lnTo>
                  <a:lnTo>
                    <a:pt x="10024" y="5"/>
                  </a:lnTo>
                  <a:lnTo>
                    <a:pt x="10049" y="9"/>
                  </a:lnTo>
                  <a:lnTo>
                    <a:pt x="10097" y="21"/>
                  </a:lnTo>
                  <a:lnTo>
                    <a:pt x="10144" y="36"/>
                  </a:lnTo>
                  <a:lnTo>
                    <a:pt x="10186" y="55"/>
                  </a:lnTo>
                  <a:lnTo>
                    <a:pt x="10225" y="79"/>
                  </a:lnTo>
                  <a:lnTo>
                    <a:pt x="10243" y="92"/>
                  </a:lnTo>
                  <a:lnTo>
                    <a:pt x="10261" y="107"/>
                  </a:lnTo>
                  <a:lnTo>
                    <a:pt x="10278" y="122"/>
                  </a:lnTo>
                  <a:lnTo>
                    <a:pt x="10295" y="139"/>
                  </a:lnTo>
                  <a:lnTo>
                    <a:pt x="10309" y="156"/>
                  </a:lnTo>
                  <a:lnTo>
                    <a:pt x="10324" y="174"/>
                  </a:lnTo>
                  <a:lnTo>
                    <a:pt x="10337" y="193"/>
                  </a:lnTo>
                  <a:lnTo>
                    <a:pt x="10349" y="213"/>
                  </a:lnTo>
                  <a:lnTo>
                    <a:pt x="10361" y="234"/>
                  </a:lnTo>
                  <a:lnTo>
                    <a:pt x="10372" y="255"/>
                  </a:lnTo>
                  <a:lnTo>
                    <a:pt x="10381" y="278"/>
                  </a:lnTo>
                  <a:lnTo>
                    <a:pt x="10390" y="301"/>
                  </a:lnTo>
                  <a:lnTo>
                    <a:pt x="10397" y="325"/>
                  </a:lnTo>
                  <a:lnTo>
                    <a:pt x="10404" y="350"/>
                  </a:lnTo>
                  <a:lnTo>
                    <a:pt x="10415" y="403"/>
                  </a:lnTo>
                  <a:lnTo>
                    <a:pt x="10421" y="458"/>
                  </a:lnTo>
                  <a:lnTo>
                    <a:pt x="10423" y="515"/>
                  </a:lnTo>
                  <a:lnTo>
                    <a:pt x="10421" y="573"/>
                  </a:lnTo>
                  <a:lnTo>
                    <a:pt x="10414" y="628"/>
                  </a:lnTo>
                  <a:lnTo>
                    <a:pt x="10409" y="653"/>
                  </a:lnTo>
                  <a:lnTo>
                    <a:pt x="10404" y="680"/>
                  </a:lnTo>
                  <a:lnTo>
                    <a:pt x="10388" y="728"/>
                  </a:lnTo>
                  <a:lnTo>
                    <a:pt x="10370" y="773"/>
                  </a:lnTo>
                  <a:lnTo>
                    <a:pt x="10348" y="815"/>
                  </a:lnTo>
                  <a:lnTo>
                    <a:pt x="10321" y="853"/>
                  </a:lnTo>
                  <a:lnTo>
                    <a:pt x="10291" y="889"/>
                  </a:lnTo>
                  <a:lnTo>
                    <a:pt x="10258" y="921"/>
                  </a:lnTo>
                  <a:lnTo>
                    <a:pt x="10220" y="948"/>
                  </a:lnTo>
                  <a:lnTo>
                    <a:pt x="10181" y="972"/>
                  </a:lnTo>
                  <a:lnTo>
                    <a:pt x="10136" y="991"/>
                  </a:lnTo>
                  <a:lnTo>
                    <a:pt x="10090" y="1007"/>
                  </a:lnTo>
                  <a:lnTo>
                    <a:pt x="10064" y="1013"/>
                  </a:lnTo>
                  <a:lnTo>
                    <a:pt x="10039" y="1018"/>
                  </a:lnTo>
                  <a:lnTo>
                    <a:pt x="10013" y="1022"/>
                  </a:lnTo>
                  <a:lnTo>
                    <a:pt x="9986" y="1025"/>
                  </a:lnTo>
                  <a:lnTo>
                    <a:pt x="9930" y="1027"/>
                  </a:lnTo>
                  <a:lnTo>
                    <a:pt x="9554" y="1027"/>
                  </a:lnTo>
                  <a:lnTo>
                    <a:pt x="9554" y="513"/>
                  </a:lnTo>
                  <a:lnTo>
                    <a:pt x="9554" y="0"/>
                  </a:lnTo>
                  <a:close/>
                  <a:moveTo>
                    <a:pt x="10969" y="1027"/>
                  </a:moveTo>
                  <a:lnTo>
                    <a:pt x="10810" y="1027"/>
                  </a:lnTo>
                  <a:lnTo>
                    <a:pt x="10810" y="513"/>
                  </a:lnTo>
                  <a:lnTo>
                    <a:pt x="10810" y="0"/>
                  </a:lnTo>
                  <a:lnTo>
                    <a:pt x="10969" y="0"/>
                  </a:lnTo>
                  <a:lnTo>
                    <a:pt x="10969" y="513"/>
                  </a:lnTo>
                  <a:lnTo>
                    <a:pt x="10969" y="102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7525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426" y="1916113"/>
            <a:ext cx="5472112" cy="576783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426" y="2564903"/>
            <a:ext cx="5472112" cy="352792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0462" y="1916113"/>
            <a:ext cx="5472113" cy="576783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0462" y="2564903"/>
            <a:ext cx="5472113" cy="352792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51CCE-FAD6-4C38-8713-D627D6C036B2}" type="datetime1">
              <a:rPr lang="fi-FI" smtClean="0"/>
              <a:t>28.11.2024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Esitys/Esittäjä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6AC23-92AA-450C-B810-ACE39042675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521134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426" y="1916113"/>
            <a:ext cx="5472112" cy="576783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426" y="2564903"/>
            <a:ext cx="5472112" cy="352792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0462" y="1916113"/>
            <a:ext cx="5472113" cy="576783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0462" y="2564903"/>
            <a:ext cx="5472113" cy="352792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51CCE-FAD6-4C38-8713-D627D6C036B2}" type="datetime1">
              <a:rPr lang="fi-FI" smtClean="0"/>
              <a:t>28.11.2024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Esitys/Esittäjä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6AC23-92AA-450C-B810-ACE39042675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79425" y="404814"/>
            <a:ext cx="11233150" cy="1295994"/>
          </a:xfrm>
        </p:spPr>
        <p:txBody>
          <a:bodyPr tIns="0" bIns="4320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79425" y="1700808"/>
            <a:ext cx="112331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>
            <a:grpSpLocks noChangeAspect="1"/>
          </p:cNvGrpSpPr>
          <p:nvPr userDrawn="1"/>
        </p:nvGrpSpPr>
        <p:grpSpPr>
          <a:xfrm>
            <a:off x="9912424" y="6309088"/>
            <a:ext cx="2081034" cy="360000"/>
            <a:chOff x="5880100" y="5589588"/>
            <a:chExt cx="4267200" cy="738187"/>
          </a:xfrm>
        </p:grpSpPr>
        <p:sp>
          <p:nvSpPr>
            <p:cNvPr id="14" name="Freeform 121"/>
            <p:cNvSpPr>
              <a:spLocks noEditPoints="1"/>
            </p:cNvSpPr>
            <p:nvPr userDrawn="1"/>
          </p:nvSpPr>
          <p:spPr bwMode="auto">
            <a:xfrm>
              <a:off x="9283700" y="5589588"/>
              <a:ext cx="863600" cy="738187"/>
            </a:xfrm>
            <a:custGeom>
              <a:avLst/>
              <a:gdLst>
                <a:gd name="T0" fmla="*/ 1839 w 3265"/>
                <a:gd name="T1" fmla="*/ 657 h 2788"/>
                <a:gd name="T2" fmla="*/ 1991 w 3265"/>
                <a:gd name="T3" fmla="*/ 589 h 2788"/>
                <a:gd name="T4" fmla="*/ 2105 w 3265"/>
                <a:gd name="T5" fmla="*/ 660 h 2788"/>
                <a:gd name="T6" fmla="*/ 2111 w 3265"/>
                <a:gd name="T7" fmla="*/ 832 h 2788"/>
                <a:gd name="T8" fmla="*/ 1769 w 3265"/>
                <a:gd name="T9" fmla="*/ 1078 h 2788"/>
                <a:gd name="T10" fmla="*/ 2317 w 3265"/>
                <a:gd name="T11" fmla="*/ 2564 h 2788"/>
                <a:gd name="T12" fmla="*/ 2198 w 3265"/>
                <a:gd name="T13" fmla="*/ 2076 h 2788"/>
                <a:gd name="T14" fmla="*/ 2366 w 3265"/>
                <a:gd name="T15" fmla="*/ 1868 h 2788"/>
                <a:gd name="T16" fmla="*/ 2359 w 3265"/>
                <a:gd name="T17" fmla="*/ 1584 h 2788"/>
                <a:gd name="T18" fmla="*/ 2117 w 3265"/>
                <a:gd name="T19" fmla="*/ 1381 h 2788"/>
                <a:gd name="T20" fmla="*/ 1805 w 3265"/>
                <a:gd name="T21" fmla="*/ 1436 h 2788"/>
                <a:gd name="T22" fmla="*/ 1800 w 3265"/>
                <a:gd name="T23" fmla="*/ 1296 h 2788"/>
                <a:gd name="T24" fmla="*/ 2217 w 3265"/>
                <a:gd name="T25" fmla="*/ 1045 h 2788"/>
                <a:gd name="T26" fmla="*/ 2340 w 3265"/>
                <a:gd name="T27" fmla="*/ 781 h 2788"/>
                <a:gd name="T28" fmla="*/ 2259 w 3265"/>
                <a:gd name="T29" fmla="*/ 510 h 2788"/>
                <a:gd name="T30" fmla="*/ 2037 w 3265"/>
                <a:gd name="T31" fmla="*/ 382 h 2788"/>
                <a:gd name="T32" fmla="*/ 1747 w 3265"/>
                <a:gd name="T33" fmla="*/ 450 h 2788"/>
                <a:gd name="T34" fmla="*/ 1592 w 3265"/>
                <a:gd name="T35" fmla="*/ 698 h 2788"/>
                <a:gd name="T36" fmla="*/ 1254 w 3265"/>
                <a:gd name="T37" fmla="*/ 1208 h 2788"/>
                <a:gd name="T38" fmla="*/ 764 w 3265"/>
                <a:gd name="T39" fmla="*/ 1127 h 2788"/>
                <a:gd name="T40" fmla="*/ 678 w 3265"/>
                <a:gd name="T41" fmla="*/ 886 h 2788"/>
                <a:gd name="T42" fmla="*/ 992 w 3265"/>
                <a:gd name="T43" fmla="*/ 504 h 2788"/>
                <a:gd name="T44" fmla="*/ 1386 w 3265"/>
                <a:gd name="T45" fmla="*/ 280 h 2788"/>
                <a:gd name="T46" fmla="*/ 1769 w 3265"/>
                <a:gd name="T47" fmla="*/ 213 h 2788"/>
                <a:gd name="T48" fmla="*/ 2267 w 3265"/>
                <a:gd name="T49" fmla="*/ 305 h 2788"/>
                <a:gd name="T50" fmla="*/ 2642 w 3265"/>
                <a:gd name="T51" fmla="*/ 543 h 2788"/>
                <a:gd name="T52" fmla="*/ 2941 w 3265"/>
                <a:gd name="T53" fmla="*/ 953 h 2788"/>
                <a:gd name="T54" fmla="*/ 3053 w 3265"/>
                <a:gd name="T55" fmla="*/ 1447 h 2788"/>
                <a:gd name="T56" fmla="*/ 2893 w 3265"/>
                <a:gd name="T57" fmla="*/ 2086 h 2788"/>
                <a:gd name="T58" fmla="*/ 2606 w 3265"/>
                <a:gd name="T59" fmla="*/ 2436 h 2788"/>
                <a:gd name="T60" fmla="*/ 1887 w 3265"/>
                <a:gd name="T61" fmla="*/ 1646 h 2788"/>
                <a:gd name="T62" fmla="*/ 2060 w 3265"/>
                <a:gd name="T63" fmla="*/ 1586 h 2788"/>
                <a:gd name="T64" fmla="*/ 2172 w 3265"/>
                <a:gd name="T65" fmla="*/ 1689 h 2788"/>
                <a:gd name="T66" fmla="*/ 2120 w 3265"/>
                <a:gd name="T67" fmla="*/ 1869 h 2788"/>
                <a:gd name="T68" fmla="*/ 1777 w 3265"/>
                <a:gd name="T69" fmla="*/ 1973 h 2788"/>
                <a:gd name="T70" fmla="*/ 2415 w 3265"/>
                <a:gd name="T71" fmla="*/ 138 h 2788"/>
                <a:gd name="T72" fmla="*/ 1842 w 3265"/>
                <a:gd name="T73" fmla="*/ 0 h 2788"/>
                <a:gd name="T74" fmla="*/ 1379 w 3265"/>
                <a:gd name="T75" fmla="*/ 59 h 2788"/>
                <a:gd name="T76" fmla="*/ 1004 w 3265"/>
                <a:gd name="T77" fmla="*/ 232 h 2788"/>
                <a:gd name="T78" fmla="*/ 627 w 3265"/>
                <a:gd name="T79" fmla="*/ 576 h 2788"/>
                <a:gd name="T80" fmla="*/ 290 w 3265"/>
                <a:gd name="T81" fmla="*/ 807 h 2788"/>
                <a:gd name="T82" fmla="*/ 209 w 3265"/>
                <a:gd name="T83" fmla="*/ 1026 h 2788"/>
                <a:gd name="T84" fmla="*/ 317 w 3265"/>
                <a:gd name="T85" fmla="*/ 1563 h 2788"/>
                <a:gd name="T86" fmla="*/ 461 w 3265"/>
                <a:gd name="T87" fmla="*/ 2116 h 2788"/>
                <a:gd name="T88" fmla="*/ 869 w 3265"/>
                <a:gd name="T89" fmla="*/ 2625 h 2788"/>
                <a:gd name="T90" fmla="*/ 684 w 3265"/>
                <a:gd name="T91" fmla="*/ 2085 h 2788"/>
                <a:gd name="T92" fmla="*/ 529 w 3265"/>
                <a:gd name="T93" fmla="*/ 1550 h 2788"/>
                <a:gd name="T94" fmla="*/ 783 w 3265"/>
                <a:gd name="T95" fmla="*/ 1358 h 2788"/>
                <a:gd name="T96" fmla="*/ 1373 w 3265"/>
                <a:gd name="T97" fmla="*/ 1412 h 2788"/>
                <a:gd name="T98" fmla="*/ 1729 w 3265"/>
                <a:gd name="T99" fmla="*/ 2189 h 2788"/>
                <a:gd name="T100" fmla="*/ 2269 w 3265"/>
                <a:gd name="T101" fmla="*/ 2772 h 2788"/>
                <a:gd name="T102" fmla="*/ 2544 w 3265"/>
                <a:gd name="T103" fmla="*/ 2740 h 2788"/>
                <a:gd name="T104" fmla="*/ 2975 w 3265"/>
                <a:gd name="T105" fmla="*/ 2351 h 2788"/>
                <a:gd name="T106" fmla="*/ 3221 w 3265"/>
                <a:gd name="T107" fmla="*/ 1830 h 2788"/>
                <a:gd name="T108" fmla="*/ 3254 w 3265"/>
                <a:gd name="T109" fmla="*/ 1292 h 2788"/>
                <a:gd name="T110" fmla="*/ 3103 w 3265"/>
                <a:gd name="T111" fmla="*/ 800 h 2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65" h="2788">
                  <a:moveTo>
                    <a:pt x="1710" y="1103"/>
                  </a:moveTo>
                  <a:lnTo>
                    <a:pt x="1739" y="972"/>
                  </a:lnTo>
                  <a:lnTo>
                    <a:pt x="1770" y="848"/>
                  </a:lnTo>
                  <a:lnTo>
                    <a:pt x="1800" y="745"/>
                  </a:lnTo>
                  <a:lnTo>
                    <a:pt x="1814" y="706"/>
                  </a:lnTo>
                  <a:lnTo>
                    <a:pt x="1820" y="690"/>
                  </a:lnTo>
                  <a:lnTo>
                    <a:pt x="1827" y="678"/>
                  </a:lnTo>
                  <a:lnTo>
                    <a:pt x="1839" y="657"/>
                  </a:lnTo>
                  <a:lnTo>
                    <a:pt x="1853" y="640"/>
                  </a:lnTo>
                  <a:lnTo>
                    <a:pt x="1867" y="626"/>
                  </a:lnTo>
                  <a:lnTo>
                    <a:pt x="1881" y="615"/>
                  </a:lnTo>
                  <a:lnTo>
                    <a:pt x="1897" y="606"/>
                  </a:lnTo>
                  <a:lnTo>
                    <a:pt x="1910" y="600"/>
                  </a:lnTo>
                  <a:lnTo>
                    <a:pt x="1937" y="591"/>
                  </a:lnTo>
                  <a:lnTo>
                    <a:pt x="1973" y="588"/>
                  </a:lnTo>
                  <a:lnTo>
                    <a:pt x="1991" y="589"/>
                  </a:lnTo>
                  <a:lnTo>
                    <a:pt x="2009" y="592"/>
                  </a:lnTo>
                  <a:lnTo>
                    <a:pt x="2025" y="597"/>
                  </a:lnTo>
                  <a:lnTo>
                    <a:pt x="2042" y="604"/>
                  </a:lnTo>
                  <a:lnTo>
                    <a:pt x="2058" y="613"/>
                  </a:lnTo>
                  <a:lnTo>
                    <a:pt x="2073" y="622"/>
                  </a:lnTo>
                  <a:lnTo>
                    <a:pt x="2085" y="633"/>
                  </a:lnTo>
                  <a:lnTo>
                    <a:pt x="2096" y="645"/>
                  </a:lnTo>
                  <a:lnTo>
                    <a:pt x="2105" y="660"/>
                  </a:lnTo>
                  <a:lnTo>
                    <a:pt x="2113" y="673"/>
                  </a:lnTo>
                  <a:lnTo>
                    <a:pt x="2124" y="704"/>
                  </a:lnTo>
                  <a:lnTo>
                    <a:pt x="2129" y="736"/>
                  </a:lnTo>
                  <a:lnTo>
                    <a:pt x="2129" y="752"/>
                  </a:lnTo>
                  <a:lnTo>
                    <a:pt x="2127" y="769"/>
                  </a:lnTo>
                  <a:lnTo>
                    <a:pt x="2121" y="801"/>
                  </a:lnTo>
                  <a:lnTo>
                    <a:pt x="2117" y="818"/>
                  </a:lnTo>
                  <a:lnTo>
                    <a:pt x="2111" y="832"/>
                  </a:lnTo>
                  <a:lnTo>
                    <a:pt x="2096" y="861"/>
                  </a:lnTo>
                  <a:lnTo>
                    <a:pt x="2069" y="893"/>
                  </a:lnTo>
                  <a:lnTo>
                    <a:pt x="2033" y="927"/>
                  </a:lnTo>
                  <a:lnTo>
                    <a:pt x="1989" y="959"/>
                  </a:lnTo>
                  <a:lnTo>
                    <a:pt x="1939" y="992"/>
                  </a:lnTo>
                  <a:lnTo>
                    <a:pt x="1885" y="1021"/>
                  </a:lnTo>
                  <a:lnTo>
                    <a:pt x="1827" y="1051"/>
                  </a:lnTo>
                  <a:lnTo>
                    <a:pt x="1769" y="1078"/>
                  </a:lnTo>
                  <a:lnTo>
                    <a:pt x="1710" y="1103"/>
                  </a:lnTo>
                  <a:close/>
                  <a:moveTo>
                    <a:pt x="2435" y="2558"/>
                  </a:moveTo>
                  <a:lnTo>
                    <a:pt x="2424" y="2564"/>
                  </a:lnTo>
                  <a:lnTo>
                    <a:pt x="2412" y="2569"/>
                  </a:lnTo>
                  <a:lnTo>
                    <a:pt x="2388" y="2575"/>
                  </a:lnTo>
                  <a:lnTo>
                    <a:pt x="2364" y="2576"/>
                  </a:lnTo>
                  <a:lnTo>
                    <a:pt x="2341" y="2572"/>
                  </a:lnTo>
                  <a:lnTo>
                    <a:pt x="2317" y="2564"/>
                  </a:lnTo>
                  <a:lnTo>
                    <a:pt x="2297" y="2552"/>
                  </a:lnTo>
                  <a:lnTo>
                    <a:pt x="2277" y="2536"/>
                  </a:lnTo>
                  <a:lnTo>
                    <a:pt x="2261" y="2516"/>
                  </a:lnTo>
                  <a:lnTo>
                    <a:pt x="2010" y="2150"/>
                  </a:lnTo>
                  <a:lnTo>
                    <a:pt x="2069" y="2134"/>
                  </a:lnTo>
                  <a:lnTo>
                    <a:pt x="2124" y="2113"/>
                  </a:lnTo>
                  <a:lnTo>
                    <a:pt x="2175" y="2089"/>
                  </a:lnTo>
                  <a:lnTo>
                    <a:pt x="2198" y="2076"/>
                  </a:lnTo>
                  <a:lnTo>
                    <a:pt x="2221" y="2062"/>
                  </a:lnTo>
                  <a:lnTo>
                    <a:pt x="2247" y="2040"/>
                  </a:lnTo>
                  <a:lnTo>
                    <a:pt x="2273" y="2016"/>
                  </a:lnTo>
                  <a:lnTo>
                    <a:pt x="2295" y="1990"/>
                  </a:lnTo>
                  <a:lnTo>
                    <a:pt x="2317" y="1962"/>
                  </a:lnTo>
                  <a:lnTo>
                    <a:pt x="2336" y="1932"/>
                  </a:lnTo>
                  <a:lnTo>
                    <a:pt x="2353" y="1901"/>
                  </a:lnTo>
                  <a:lnTo>
                    <a:pt x="2366" y="1868"/>
                  </a:lnTo>
                  <a:lnTo>
                    <a:pt x="2377" y="1834"/>
                  </a:lnTo>
                  <a:lnTo>
                    <a:pt x="2385" y="1799"/>
                  </a:lnTo>
                  <a:lnTo>
                    <a:pt x="2390" y="1765"/>
                  </a:lnTo>
                  <a:lnTo>
                    <a:pt x="2391" y="1729"/>
                  </a:lnTo>
                  <a:lnTo>
                    <a:pt x="2389" y="1691"/>
                  </a:lnTo>
                  <a:lnTo>
                    <a:pt x="2383" y="1655"/>
                  </a:lnTo>
                  <a:lnTo>
                    <a:pt x="2373" y="1620"/>
                  </a:lnTo>
                  <a:lnTo>
                    <a:pt x="2359" y="1584"/>
                  </a:lnTo>
                  <a:lnTo>
                    <a:pt x="2340" y="1549"/>
                  </a:lnTo>
                  <a:lnTo>
                    <a:pt x="2317" y="1515"/>
                  </a:lnTo>
                  <a:lnTo>
                    <a:pt x="2291" y="1484"/>
                  </a:lnTo>
                  <a:lnTo>
                    <a:pt x="2261" y="1457"/>
                  </a:lnTo>
                  <a:lnTo>
                    <a:pt x="2227" y="1433"/>
                  </a:lnTo>
                  <a:lnTo>
                    <a:pt x="2192" y="1411"/>
                  </a:lnTo>
                  <a:lnTo>
                    <a:pt x="2155" y="1394"/>
                  </a:lnTo>
                  <a:lnTo>
                    <a:pt x="2117" y="1381"/>
                  </a:lnTo>
                  <a:lnTo>
                    <a:pt x="2076" y="1373"/>
                  </a:lnTo>
                  <a:lnTo>
                    <a:pt x="2035" y="1368"/>
                  </a:lnTo>
                  <a:lnTo>
                    <a:pt x="1994" y="1369"/>
                  </a:lnTo>
                  <a:lnTo>
                    <a:pt x="1955" y="1374"/>
                  </a:lnTo>
                  <a:lnTo>
                    <a:pt x="1915" y="1382"/>
                  </a:lnTo>
                  <a:lnTo>
                    <a:pt x="1877" y="1397"/>
                  </a:lnTo>
                  <a:lnTo>
                    <a:pt x="1841" y="1415"/>
                  </a:lnTo>
                  <a:lnTo>
                    <a:pt x="1805" y="1436"/>
                  </a:lnTo>
                  <a:lnTo>
                    <a:pt x="1771" y="1463"/>
                  </a:lnTo>
                  <a:lnTo>
                    <a:pt x="1731" y="1502"/>
                  </a:lnTo>
                  <a:lnTo>
                    <a:pt x="1687" y="1555"/>
                  </a:lnTo>
                  <a:lnTo>
                    <a:pt x="1639" y="1617"/>
                  </a:lnTo>
                  <a:lnTo>
                    <a:pt x="1589" y="1687"/>
                  </a:lnTo>
                  <a:lnTo>
                    <a:pt x="1661" y="1347"/>
                  </a:lnTo>
                  <a:lnTo>
                    <a:pt x="1723" y="1326"/>
                  </a:lnTo>
                  <a:lnTo>
                    <a:pt x="1800" y="1296"/>
                  </a:lnTo>
                  <a:lnTo>
                    <a:pt x="1885" y="1259"/>
                  </a:lnTo>
                  <a:lnTo>
                    <a:pt x="1929" y="1237"/>
                  </a:lnTo>
                  <a:lnTo>
                    <a:pt x="1975" y="1214"/>
                  </a:lnTo>
                  <a:lnTo>
                    <a:pt x="2019" y="1190"/>
                  </a:lnTo>
                  <a:lnTo>
                    <a:pt x="2063" y="1164"/>
                  </a:lnTo>
                  <a:lnTo>
                    <a:pt x="2145" y="1108"/>
                  </a:lnTo>
                  <a:lnTo>
                    <a:pt x="2183" y="1077"/>
                  </a:lnTo>
                  <a:lnTo>
                    <a:pt x="2217" y="1045"/>
                  </a:lnTo>
                  <a:lnTo>
                    <a:pt x="2247" y="1012"/>
                  </a:lnTo>
                  <a:lnTo>
                    <a:pt x="2274" y="977"/>
                  </a:lnTo>
                  <a:lnTo>
                    <a:pt x="2291" y="947"/>
                  </a:lnTo>
                  <a:lnTo>
                    <a:pt x="2306" y="916"/>
                  </a:lnTo>
                  <a:lnTo>
                    <a:pt x="2318" y="884"/>
                  </a:lnTo>
                  <a:lnTo>
                    <a:pt x="2328" y="850"/>
                  </a:lnTo>
                  <a:lnTo>
                    <a:pt x="2335" y="815"/>
                  </a:lnTo>
                  <a:lnTo>
                    <a:pt x="2340" y="781"/>
                  </a:lnTo>
                  <a:lnTo>
                    <a:pt x="2341" y="745"/>
                  </a:lnTo>
                  <a:lnTo>
                    <a:pt x="2340" y="709"/>
                  </a:lnTo>
                  <a:lnTo>
                    <a:pt x="2335" y="674"/>
                  </a:lnTo>
                  <a:lnTo>
                    <a:pt x="2327" y="639"/>
                  </a:lnTo>
                  <a:lnTo>
                    <a:pt x="2316" y="604"/>
                  </a:lnTo>
                  <a:lnTo>
                    <a:pt x="2300" y="572"/>
                  </a:lnTo>
                  <a:lnTo>
                    <a:pt x="2282" y="540"/>
                  </a:lnTo>
                  <a:lnTo>
                    <a:pt x="2259" y="510"/>
                  </a:lnTo>
                  <a:lnTo>
                    <a:pt x="2233" y="482"/>
                  </a:lnTo>
                  <a:lnTo>
                    <a:pt x="2204" y="456"/>
                  </a:lnTo>
                  <a:lnTo>
                    <a:pt x="2187" y="444"/>
                  </a:lnTo>
                  <a:lnTo>
                    <a:pt x="2171" y="432"/>
                  </a:lnTo>
                  <a:lnTo>
                    <a:pt x="2135" y="413"/>
                  </a:lnTo>
                  <a:lnTo>
                    <a:pt x="2096" y="397"/>
                  </a:lnTo>
                  <a:lnTo>
                    <a:pt x="2057" y="386"/>
                  </a:lnTo>
                  <a:lnTo>
                    <a:pt x="2037" y="382"/>
                  </a:lnTo>
                  <a:lnTo>
                    <a:pt x="2017" y="379"/>
                  </a:lnTo>
                  <a:lnTo>
                    <a:pt x="1976" y="376"/>
                  </a:lnTo>
                  <a:lnTo>
                    <a:pt x="1935" y="378"/>
                  </a:lnTo>
                  <a:lnTo>
                    <a:pt x="1895" y="384"/>
                  </a:lnTo>
                  <a:lnTo>
                    <a:pt x="1855" y="395"/>
                  </a:lnTo>
                  <a:lnTo>
                    <a:pt x="1817" y="409"/>
                  </a:lnTo>
                  <a:lnTo>
                    <a:pt x="1781" y="427"/>
                  </a:lnTo>
                  <a:lnTo>
                    <a:pt x="1747" y="450"/>
                  </a:lnTo>
                  <a:lnTo>
                    <a:pt x="1717" y="476"/>
                  </a:lnTo>
                  <a:lnTo>
                    <a:pt x="1688" y="506"/>
                  </a:lnTo>
                  <a:lnTo>
                    <a:pt x="1675" y="522"/>
                  </a:lnTo>
                  <a:lnTo>
                    <a:pt x="1663" y="539"/>
                  </a:lnTo>
                  <a:lnTo>
                    <a:pt x="1640" y="576"/>
                  </a:lnTo>
                  <a:lnTo>
                    <a:pt x="1628" y="600"/>
                  </a:lnTo>
                  <a:lnTo>
                    <a:pt x="1616" y="628"/>
                  </a:lnTo>
                  <a:lnTo>
                    <a:pt x="1592" y="698"/>
                  </a:lnTo>
                  <a:lnTo>
                    <a:pt x="1568" y="777"/>
                  </a:lnTo>
                  <a:lnTo>
                    <a:pt x="1547" y="863"/>
                  </a:lnTo>
                  <a:lnTo>
                    <a:pt x="1507" y="1036"/>
                  </a:lnTo>
                  <a:lnTo>
                    <a:pt x="1477" y="1180"/>
                  </a:lnTo>
                  <a:lnTo>
                    <a:pt x="1389" y="1196"/>
                  </a:lnTo>
                  <a:lnTo>
                    <a:pt x="1345" y="1202"/>
                  </a:lnTo>
                  <a:lnTo>
                    <a:pt x="1301" y="1206"/>
                  </a:lnTo>
                  <a:lnTo>
                    <a:pt x="1254" y="1208"/>
                  </a:lnTo>
                  <a:lnTo>
                    <a:pt x="1207" y="1208"/>
                  </a:lnTo>
                  <a:lnTo>
                    <a:pt x="1116" y="1205"/>
                  </a:lnTo>
                  <a:lnTo>
                    <a:pt x="1025" y="1195"/>
                  </a:lnTo>
                  <a:lnTo>
                    <a:pt x="980" y="1188"/>
                  </a:lnTo>
                  <a:lnTo>
                    <a:pt x="936" y="1178"/>
                  </a:lnTo>
                  <a:lnTo>
                    <a:pt x="893" y="1168"/>
                  </a:lnTo>
                  <a:lnTo>
                    <a:pt x="849" y="1156"/>
                  </a:lnTo>
                  <a:lnTo>
                    <a:pt x="764" y="1127"/>
                  </a:lnTo>
                  <a:lnTo>
                    <a:pt x="723" y="1111"/>
                  </a:lnTo>
                  <a:lnTo>
                    <a:pt x="683" y="1093"/>
                  </a:lnTo>
                  <a:lnTo>
                    <a:pt x="642" y="1073"/>
                  </a:lnTo>
                  <a:lnTo>
                    <a:pt x="603" y="1053"/>
                  </a:lnTo>
                  <a:lnTo>
                    <a:pt x="619" y="1009"/>
                  </a:lnTo>
                  <a:lnTo>
                    <a:pt x="637" y="969"/>
                  </a:lnTo>
                  <a:lnTo>
                    <a:pt x="657" y="927"/>
                  </a:lnTo>
                  <a:lnTo>
                    <a:pt x="678" y="886"/>
                  </a:lnTo>
                  <a:lnTo>
                    <a:pt x="723" y="808"/>
                  </a:lnTo>
                  <a:lnTo>
                    <a:pt x="749" y="771"/>
                  </a:lnTo>
                  <a:lnTo>
                    <a:pt x="775" y="734"/>
                  </a:lnTo>
                  <a:lnTo>
                    <a:pt x="831" y="662"/>
                  </a:lnTo>
                  <a:lnTo>
                    <a:pt x="861" y="628"/>
                  </a:lnTo>
                  <a:lnTo>
                    <a:pt x="891" y="595"/>
                  </a:lnTo>
                  <a:lnTo>
                    <a:pt x="957" y="533"/>
                  </a:lnTo>
                  <a:lnTo>
                    <a:pt x="992" y="504"/>
                  </a:lnTo>
                  <a:lnTo>
                    <a:pt x="1027" y="475"/>
                  </a:lnTo>
                  <a:lnTo>
                    <a:pt x="1100" y="422"/>
                  </a:lnTo>
                  <a:lnTo>
                    <a:pt x="1178" y="374"/>
                  </a:lnTo>
                  <a:lnTo>
                    <a:pt x="1218" y="353"/>
                  </a:lnTo>
                  <a:lnTo>
                    <a:pt x="1259" y="332"/>
                  </a:lnTo>
                  <a:lnTo>
                    <a:pt x="1301" y="313"/>
                  </a:lnTo>
                  <a:lnTo>
                    <a:pt x="1343" y="295"/>
                  </a:lnTo>
                  <a:lnTo>
                    <a:pt x="1386" y="280"/>
                  </a:lnTo>
                  <a:lnTo>
                    <a:pt x="1429" y="265"/>
                  </a:lnTo>
                  <a:lnTo>
                    <a:pt x="1473" y="252"/>
                  </a:lnTo>
                  <a:lnTo>
                    <a:pt x="1518" y="241"/>
                  </a:lnTo>
                  <a:lnTo>
                    <a:pt x="1563" y="232"/>
                  </a:lnTo>
                  <a:lnTo>
                    <a:pt x="1610" y="225"/>
                  </a:lnTo>
                  <a:lnTo>
                    <a:pt x="1657" y="219"/>
                  </a:lnTo>
                  <a:lnTo>
                    <a:pt x="1704" y="215"/>
                  </a:lnTo>
                  <a:lnTo>
                    <a:pt x="1769" y="213"/>
                  </a:lnTo>
                  <a:lnTo>
                    <a:pt x="1833" y="213"/>
                  </a:lnTo>
                  <a:lnTo>
                    <a:pt x="1898" y="216"/>
                  </a:lnTo>
                  <a:lnTo>
                    <a:pt x="1962" y="223"/>
                  </a:lnTo>
                  <a:lnTo>
                    <a:pt x="2024" y="233"/>
                  </a:lnTo>
                  <a:lnTo>
                    <a:pt x="2087" y="246"/>
                  </a:lnTo>
                  <a:lnTo>
                    <a:pt x="2148" y="263"/>
                  </a:lnTo>
                  <a:lnTo>
                    <a:pt x="2208" y="282"/>
                  </a:lnTo>
                  <a:lnTo>
                    <a:pt x="2267" y="305"/>
                  </a:lnTo>
                  <a:lnTo>
                    <a:pt x="2324" y="330"/>
                  </a:lnTo>
                  <a:lnTo>
                    <a:pt x="2353" y="343"/>
                  </a:lnTo>
                  <a:lnTo>
                    <a:pt x="2382" y="359"/>
                  </a:lnTo>
                  <a:lnTo>
                    <a:pt x="2437" y="390"/>
                  </a:lnTo>
                  <a:lnTo>
                    <a:pt x="2491" y="423"/>
                  </a:lnTo>
                  <a:lnTo>
                    <a:pt x="2543" y="461"/>
                  </a:lnTo>
                  <a:lnTo>
                    <a:pt x="2594" y="500"/>
                  </a:lnTo>
                  <a:lnTo>
                    <a:pt x="2642" y="543"/>
                  </a:lnTo>
                  <a:lnTo>
                    <a:pt x="2689" y="589"/>
                  </a:lnTo>
                  <a:lnTo>
                    <a:pt x="2733" y="636"/>
                  </a:lnTo>
                  <a:lnTo>
                    <a:pt x="2775" y="685"/>
                  </a:lnTo>
                  <a:lnTo>
                    <a:pt x="2814" y="735"/>
                  </a:lnTo>
                  <a:lnTo>
                    <a:pt x="2850" y="787"/>
                  </a:lnTo>
                  <a:lnTo>
                    <a:pt x="2883" y="841"/>
                  </a:lnTo>
                  <a:lnTo>
                    <a:pt x="2913" y="897"/>
                  </a:lnTo>
                  <a:lnTo>
                    <a:pt x="2941" y="953"/>
                  </a:lnTo>
                  <a:lnTo>
                    <a:pt x="2966" y="1011"/>
                  </a:lnTo>
                  <a:lnTo>
                    <a:pt x="2988" y="1071"/>
                  </a:lnTo>
                  <a:lnTo>
                    <a:pt x="3006" y="1131"/>
                  </a:lnTo>
                  <a:lnTo>
                    <a:pt x="3021" y="1193"/>
                  </a:lnTo>
                  <a:lnTo>
                    <a:pt x="3033" y="1255"/>
                  </a:lnTo>
                  <a:lnTo>
                    <a:pt x="3043" y="1319"/>
                  </a:lnTo>
                  <a:lnTo>
                    <a:pt x="3049" y="1382"/>
                  </a:lnTo>
                  <a:lnTo>
                    <a:pt x="3053" y="1447"/>
                  </a:lnTo>
                  <a:lnTo>
                    <a:pt x="3051" y="1532"/>
                  </a:lnTo>
                  <a:lnTo>
                    <a:pt x="3044" y="1616"/>
                  </a:lnTo>
                  <a:lnTo>
                    <a:pt x="3032" y="1699"/>
                  </a:lnTo>
                  <a:lnTo>
                    <a:pt x="3014" y="1779"/>
                  </a:lnTo>
                  <a:lnTo>
                    <a:pt x="2991" y="1859"/>
                  </a:lnTo>
                  <a:lnTo>
                    <a:pt x="2964" y="1937"/>
                  </a:lnTo>
                  <a:lnTo>
                    <a:pt x="2931" y="2013"/>
                  </a:lnTo>
                  <a:lnTo>
                    <a:pt x="2893" y="2086"/>
                  </a:lnTo>
                  <a:lnTo>
                    <a:pt x="2851" y="2156"/>
                  </a:lnTo>
                  <a:lnTo>
                    <a:pt x="2804" y="2225"/>
                  </a:lnTo>
                  <a:lnTo>
                    <a:pt x="2753" y="2289"/>
                  </a:lnTo>
                  <a:lnTo>
                    <a:pt x="2725" y="2321"/>
                  </a:lnTo>
                  <a:lnTo>
                    <a:pt x="2697" y="2351"/>
                  </a:lnTo>
                  <a:lnTo>
                    <a:pt x="2667" y="2379"/>
                  </a:lnTo>
                  <a:lnTo>
                    <a:pt x="2637" y="2408"/>
                  </a:lnTo>
                  <a:lnTo>
                    <a:pt x="2606" y="2436"/>
                  </a:lnTo>
                  <a:lnTo>
                    <a:pt x="2574" y="2462"/>
                  </a:lnTo>
                  <a:lnTo>
                    <a:pt x="2507" y="2512"/>
                  </a:lnTo>
                  <a:lnTo>
                    <a:pt x="2435" y="2558"/>
                  </a:lnTo>
                  <a:close/>
                  <a:moveTo>
                    <a:pt x="1649" y="1980"/>
                  </a:moveTo>
                  <a:lnTo>
                    <a:pt x="1722" y="1868"/>
                  </a:lnTo>
                  <a:lnTo>
                    <a:pt x="1795" y="1763"/>
                  </a:lnTo>
                  <a:lnTo>
                    <a:pt x="1860" y="1677"/>
                  </a:lnTo>
                  <a:lnTo>
                    <a:pt x="1887" y="1646"/>
                  </a:lnTo>
                  <a:lnTo>
                    <a:pt x="1909" y="1623"/>
                  </a:lnTo>
                  <a:lnTo>
                    <a:pt x="1939" y="1602"/>
                  </a:lnTo>
                  <a:lnTo>
                    <a:pt x="1953" y="1594"/>
                  </a:lnTo>
                  <a:lnTo>
                    <a:pt x="1968" y="1588"/>
                  </a:lnTo>
                  <a:lnTo>
                    <a:pt x="1994" y="1582"/>
                  </a:lnTo>
                  <a:lnTo>
                    <a:pt x="2018" y="1580"/>
                  </a:lnTo>
                  <a:lnTo>
                    <a:pt x="2042" y="1582"/>
                  </a:lnTo>
                  <a:lnTo>
                    <a:pt x="2060" y="1586"/>
                  </a:lnTo>
                  <a:lnTo>
                    <a:pt x="2077" y="1592"/>
                  </a:lnTo>
                  <a:lnTo>
                    <a:pt x="2094" y="1599"/>
                  </a:lnTo>
                  <a:lnTo>
                    <a:pt x="2109" y="1608"/>
                  </a:lnTo>
                  <a:lnTo>
                    <a:pt x="2137" y="1630"/>
                  </a:lnTo>
                  <a:lnTo>
                    <a:pt x="2149" y="1645"/>
                  </a:lnTo>
                  <a:lnTo>
                    <a:pt x="2159" y="1659"/>
                  </a:lnTo>
                  <a:lnTo>
                    <a:pt x="2166" y="1673"/>
                  </a:lnTo>
                  <a:lnTo>
                    <a:pt x="2172" y="1689"/>
                  </a:lnTo>
                  <a:lnTo>
                    <a:pt x="2175" y="1705"/>
                  </a:lnTo>
                  <a:lnTo>
                    <a:pt x="2178" y="1720"/>
                  </a:lnTo>
                  <a:lnTo>
                    <a:pt x="2178" y="1737"/>
                  </a:lnTo>
                  <a:lnTo>
                    <a:pt x="2177" y="1753"/>
                  </a:lnTo>
                  <a:lnTo>
                    <a:pt x="2171" y="1785"/>
                  </a:lnTo>
                  <a:lnTo>
                    <a:pt x="2157" y="1815"/>
                  </a:lnTo>
                  <a:lnTo>
                    <a:pt x="2141" y="1844"/>
                  </a:lnTo>
                  <a:lnTo>
                    <a:pt x="2120" y="1869"/>
                  </a:lnTo>
                  <a:lnTo>
                    <a:pt x="2096" y="1889"/>
                  </a:lnTo>
                  <a:lnTo>
                    <a:pt x="2059" y="1912"/>
                  </a:lnTo>
                  <a:lnTo>
                    <a:pt x="2037" y="1920"/>
                  </a:lnTo>
                  <a:lnTo>
                    <a:pt x="2013" y="1930"/>
                  </a:lnTo>
                  <a:lnTo>
                    <a:pt x="1961" y="1944"/>
                  </a:lnTo>
                  <a:lnTo>
                    <a:pt x="1903" y="1956"/>
                  </a:lnTo>
                  <a:lnTo>
                    <a:pt x="1842" y="1966"/>
                  </a:lnTo>
                  <a:lnTo>
                    <a:pt x="1777" y="1973"/>
                  </a:lnTo>
                  <a:lnTo>
                    <a:pt x="1649" y="1980"/>
                  </a:lnTo>
                  <a:close/>
                  <a:moveTo>
                    <a:pt x="2786" y="387"/>
                  </a:moveTo>
                  <a:lnTo>
                    <a:pt x="2729" y="337"/>
                  </a:lnTo>
                  <a:lnTo>
                    <a:pt x="2670" y="290"/>
                  </a:lnTo>
                  <a:lnTo>
                    <a:pt x="2609" y="247"/>
                  </a:lnTo>
                  <a:lnTo>
                    <a:pt x="2545" y="208"/>
                  </a:lnTo>
                  <a:lnTo>
                    <a:pt x="2481" y="171"/>
                  </a:lnTo>
                  <a:lnTo>
                    <a:pt x="2415" y="138"/>
                  </a:lnTo>
                  <a:lnTo>
                    <a:pt x="2347" y="108"/>
                  </a:lnTo>
                  <a:lnTo>
                    <a:pt x="2279" y="82"/>
                  </a:lnTo>
                  <a:lnTo>
                    <a:pt x="2208" y="59"/>
                  </a:lnTo>
                  <a:lnTo>
                    <a:pt x="2137" y="40"/>
                  </a:lnTo>
                  <a:lnTo>
                    <a:pt x="2064" y="24"/>
                  </a:lnTo>
                  <a:lnTo>
                    <a:pt x="1991" y="14"/>
                  </a:lnTo>
                  <a:lnTo>
                    <a:pt x="1916" y="5"/>
                  </a:lnTo>
                  <a:lnTo>
                    <a:pt x="1842" y="0"/>
                  </a:lnTo>
                  <a:lnTo>
                    <a:pt x="1765" y="0"/>
                  </a:lnTo>
                  <a:lnTo>
                    <a:pt x="1689" y="3"/>
                  </a:lnTo>
                  <a:lnTo>
                    <a:pt x="1637" y="8"/>
                  </a:lnTo>
                  <a:lnTo>
                    <a:pt x="1584" y="15"/>
                  </a:lnTo>
                  <a:lnTo>
                    <a:pt x="1531" y="23"/>
                  </a:lnTo>
                  <a:lnTo>
                    <a:pt x="1479" y="33"/>
                  </a:lnTo>
                  <a:lnTo>
                    <a:pt x="1429" y="45"/>
                  </a:lnTo>
                  <a:lnTo>
                    <a:pt x="1379" y="59"/>
                  </a:lnTo>
                  <a:lnTo>
                    <a:pt x="1329" y="75"/>
                  </a:lnTo>
                  <a:lnTo>
                    <a:pt x="1280" y="93"/>
                  </a:lnTo>
                  <a:lnTo>
                    <a:pt x="1232" y="112"/>
                  </a:lnTo>
                  <a:lnTo>
                    <a:pt x="1185" y="132"/>
                  </a:lnTo>
                  <a:lnTo>
                    <a:pt x="1139" y="155"/>
                  </a:lnTo>
                  <a:lnTo>
                    <a:pt x="1093" y="179"/>
                  </a:lnTo>
                  <a:lnTo>
                    <a:pt x="1049" y="204"/>
                  </a:lnTo>
                  <a:lnTo>
                    <a:pt x="1004" y="232"/>
                  </a:lnTo>
                  <a:lnTo>
                    <a:pt x="962" y="260"/>
                  </a:lnTo>
                  <a:lnTo>
                    <a:pt x="920" y="290"/>
                  </a:lnTo>
                  <a:lnTo>
                    <a:pt x="840" y="354"/>
                  </a:lnTo>
                  <a:lnTo>
                    <a:pt x="801" y="389"/>
                  </a:lnTo>
                  <a:lnTo>
                    <a:pt x="764" y="423"/>
                  </a:lnTo>
                  <a:lnTo>
                    <a:pt x="693" y="498"/>
                  </a:lnTo>
                  <a:lnTo>
                    <a:pt x="660" y="536"/>
                  </a:lnTo>
                  <a:lnTo>
                    <a:pt x="627" y="576"/>
                  </a:lnTo>
                  <a:lnTo>
                    <a:pt x="597" y="618"/>
                  </a:lnTo>
                  <a:lnTo>
                    <a:pt x="567" y="660"/>
                  </a:lnTo>
                  <a:lnTo>
                    <a:pt x="513" y="746"/>
                  </a:lnTo>
                  <a:lnTo>
                    <a:pt x="464" y="837"/>
                  </a:lnTo>
                  <a:lnTo>
                    <a:pt x="443" y="882"/>
                  </a:lnTo>
                  <a:lnTo>
                    <a:pt x="422" y="930"/>
                  </a:lnTo>
                  <a:lnTo>
                    <a:pt x="354" y="872"/>
                  </a:lnTo>
                  <a:lnTo>
                    <a:pt x="290" y="807"/>
                  </a:lnTo>
                  <a:lnTo>
                    <a:pt x="230" y="737"/>
                  </a:lnTo>
                  <a:lnTo>
                    <a:pt x="174" y="663"/>
                  </a:lnTo>
                  <a:lnTo>
                    <a:pt x="0" y="784"/>
                  </a:lnTo>
                  <a:lnTo>
                    <a:pt x="37" y="837"/>
                  </a:lnTo>
                  <a:lnTo>
                    <a:pt x="78" y="887"/>
                  </a:lnTo>
                  <a:lnTo>
                    <a:pt x="120" y="935"/>
                  </a:lnTo>
                  <a:lnTo>
                    <a:pt x="163" y="982"/>
                  </a:lnTo>
                  <a:lnTo>
                    <a:pt x="209" y="1026"/>
                  </a:lnTo>
                  <a:lnTo>
                    <a:pt x="255" y="1068"/>
                  </a:lnTo>
                  <a:lnTo>
                    <a:pt x="305" y="1108"/>
                  </a:lnTo>
                  <a:lnTo>
                    <a:pt x="354" y="1145"/>
                  </a:lnTo>
                  <a:lnTo>
                    <a:pt x="337" y="1228"/>
                  </a:lnTo>
                  <a:lnTo>
                    <a:pt x="324" y="1310"/>
                  </a:lnTo>
                  <a:lnTo>
                    <a:pt x="317" y="1394"/>
                  </a:lnTo>
                  <a:lnTo>
                    <a:pt x="314" y="1479"/>
                  </a:lnTo>
                  <a:lnTo>
                    <a:pt x="317" y="1563"/>
                  </a:lnTo>
                  <a:lnTo>
                    <a:pt x="324" y="1646"/>
                  </a:lnTo>
                  <a:lnTo>
                    <a:pt x="336" y="1727"/>
                  </a:lnTo>
                  <a:lnTo>
                    <a:pt x="343" y="1768"/>
                  </a:lnTo>
                  <a:lnTo>
                    <a:pt x="353" y="1808"/>
                  </a:lnTo>
                  <a:lnTo>
                    <a:pt x="373" y="1887"/>
                  </a:lnTo>
                  <a:lnTo>
                    <a:pt x="398" y="1965"/>
                  </a:lnTo>
                  <a:lnTo>
                    <a:pt x="427" y="2041"/>
                  </a:lnTo>
                  <a:lnTo>
                    <a:pt x="461" y="2116"/>
                  </a:lnTo>
                  <a:lnTo>
                    <a:pt x="498" y="2188"/>
                  </a:lnTo>
                  <a:lnTo>
                    <a:pt x="540" y="2258"/>
                  </a:lnTo>
                  <a:lnTo>
                    <a:pt x="585" y="2325"/>
                  </a:lnTo>
                  <a:lnTo>
                    <a:pt x="635" y="2391"/>
                  </a:lnTo>
                  <a:lnTo>
                    <a:pt x="687" y="2454"/>
                  </a:lnTo>
                  <a:lnTo>
                    <a:pt x="745" y="2514"/>
                  </a:lnTo>
                  <a:lnTo>
                    <a:pt x="805" y="2571"/>
                  </a:lnTo>
                  <a:lnTo>
                    <a:pt x="869" y="2625"/>
                  </a:lnTo>
                  <a:lnTo>
                    <a:pt x="1002" y="2460"/>
                  </a:lnTo>
                  <a:lnTo>
                    <a:pt x="947" y="2413"/>
                  </a:lnTo>
                  <a:lnTo>
                    <a:pt x="895" y="2365"/>
                  </a:lnTo>
                  <a:lnTo>
                    <a:pt x="846" y="2313"/>
                  </a:lnTo>
                  <a:lnTo>
                    <a:pt x="801" y="2259"/>
                  </a:lnTo>
                  <a:lnTo>
                    <a:pt x="758" y="2203"/>
                  </a:lnTo>
                  <a:lnTo>
                    <a:pt x="720" y="2146"/>
                  </a:lnTo>
                  <a:lnTo>
                    <a:pt x="684" y="2085"/>
                  </a:lnTo>
                  <a:lnTo>
                    <a:pt x="651" y="2023"/>
                  </a:lnTo>
                  <a:lnTo>
                    <a:pt x="623" y="1960"/>
                  </a:lnTo>
                  <a:lnTo>
                    <a:pt x="599" y="1894"/>
                  </a:lnTo>
                  <a:lnTo>
                    <a:pt x="577" y="1828"/>
                  </a:lnTo>
                  <a:lnTo>
                    <a:pt x="559" y="1760"/>
                  </a:lnTo>
                  <a:lnTo>
                    <a:pt x="545" y="1691"/>
                  </a:lnTo>
                  <a:lnTo>
                    <a:pt x="535" y="1621"/>
                  </a:lnTo>
                  <a:lnTo>
                    <a:pt x="529" y="1550"/>
                  </a:lnTo>
                  <a:lnTo>
                    <a:pt x="527" y="1478"/>
                  </a:lnTo>
                  <a:lnTo>
                    <a:pt x="528" y="1423"/>
                  </a:lnTo>
                  <a:lnTo>
                    <a:pt x="531" y="1369"/>
                  </a:lnTo>
                  <a:lnTo>
                    <a:pt x="537" y="1315"/>
                  </a:lnTo>
                  <a:lnTo>
                    <a:pt x="546" y="1262"/>
                  </a:lnTo>
                  <a:lnTo>
                    <a:pt x="623" y="1298"/>
                  </a:lnTo>
                  <a:lnTo>
                    <a:pt x="703" y="1331"/>
                  </a:lnTo>
                  <a:lnTo>
                    <a:pt x="783" y="1358"/>
                  </a:lnTo>
                  <a:lnTo>
                    <a:pt x="866" y="1380"/>
                  </a:lnTo>
                  <a:lnTo>
                    <a:pt x="951" y="1398"/>
                  </a:lnTo>
                  <a:lnTo>
                    <a:pt x="1038" y="1411"/>
                  </a:lnTo>
                  <a:lnTo>
                    <a:pt x="1081" y="1415"/>
                  </a:lnTo>
                  <a:lnTo>
                    <a:pt x="1124" y="1418"/>
                  </a:lnTo>
                  <a:lnTo>
                    <a:pt x="1213" y="1421"/>
                  </a:lnTo>
                  <a:lnTo>
                    <a:pt x="1314" y="1417"/>
                  </a:lnTo>
                  <a:lnTo>
                    <a:pt x="1373" y="1412"/>
                  </a:lnTo>
                  <a:lnTo>
                    <a:pt x="1431" y="1404"/>
                  </a:lnTo>
                  <a:lnTo>
                    <a:pt x="1293" y="2058"/>
                  </a:lnTo>
                  <a:lnTo>
                    <a:pt x="1157" y="2714"/>
                  </a:lnTo>
                  <a:lnTo>
                    <a:pt x="1364" y="2757"/>
                  </a:lnTo>
                  <a:lnTo>
                    <a:pt x="1483" y="2190"/>
                  </a:lnTo>
                  <a:lnTo>
                    <a:pt x="1599" y="2194"/>
                  </a:lnTo>
                  <a:lnTo>
                    <a:pt x="1683" y="2191"/>
                  </a:lnTo>
                  <a:lnTo>
                    <a:pt x="1729" y="2189"/>
                  </a:lnTo>
                  <a:lnTo>
                    <a:pt x="1777" y="2186"/>
                  </a:lnTo>
                  <a:lnTo>
                    <a:pt x="2085" y="2635"/>
                  </a:lnTo>
                  <a:lnTo>
                    <a:pt x="2112" y="2671"/>
                  </a:lnTo>
                  <a:lnTo>
                    <a:pt x="2142" y="2701"/>
                  </a:lnTo>
                  <a:lnTo>
                    <a:pt x="2175" y="2727"/>
                  </a:lnTo>
                  <a:lnTo>
                    <a:pt x="2211" y="2748"/>
                  </a:lnTo>
                  <a:lnTo>
                    <a:pt x="2249" y="2765"/>
                  </a:lnTo>
                  <a:lnTo>
                    <a:pt x="2269" y="2772"/>
                  </a:lnTo>
                  <a:lnTo>
                    <a:pt x="2288" y="2778"/>
                  </a:lnTo>
                  <a:lnTo>
                    <a:pt x="2309" y="2782"/>
                  </a:lnTo>
                  <a:lnTo>
                    <a:pt x="2329" y="2786"/>
                  </a:lnTo>
                  <a:lnTo>
                    <a:pt x="2371" y="2788"/>
                  </a:lnTo>
                  <a:lnTo>
                    <a:pt x="2415" y="2786"/>
                  </a:lnTo>
                  <a:lnTo>
                    <a:pt x="2459" y="2776"/>
                  </a:lnTo>
                  <a:lnTo>
                    <a:pt x="2502" y="2762"/>
                  </a:lnTo>
                  <a:lnTo>
                    <a:pt x="2544" y="2740"/>
                  </a:lnTo>
                  <a:lnTo>
                    <a:pt x="2586" y="2715"/>
                  </a:lnTo>
                  <a:lnTo>
                    <a:pt x="2627" y="2687"/>
                  </a:lnTo>
                  <a:lnTo>
                    <a:pt x="2706" y="2629"/>
                  </a:lnTo>
                  <a:lnTo>
                    <a:pt x="2780" y="2565"/>
                  </a:lnTo>
                  <a:lnTo>
                    <a:pt x="2850" y="2498"/>
                  </a:lnTo>
                  <a:lnTo>
                    <a:pt x="2883" y="2462"/>
                  </a:lnTo>
                  <a:lnTo>
                    <a:pt x="2915" y="2426"/>
                  </a:lnTo>
                  <a:lnTo>
                    <a:pt x="2975" y="2351"/>
                  </a:lnTo>
                  <a:lnTo>
                    <a:pt x="3030" y="2271"/>
                  </a:lnTo>
                  <a:lnTo>
                    <a:pt x="3079" y="2189"/>
                  </a:lnTo>
                  <a:lnTo>
                    <a:pt x="3123" y="2102"/>
                  </a:lnTo>
                  <a:lnTo>
                    <a:pt x="3162" y="2015"/>
                  </a:lnTo>
                  <a:lnTo>
                    <a:pt x="3179" y="1969"/>
                  </a:lnTo>
                  <a:lnTo>
                    <a:pt x="3194" y="1924"/>
                  </a:lnTo>
                  <a:lnTo>
                    <a:pt x="3207" y="1877"/>
                  </a:lnTo>
                  <a:lnTo>
                    <a:pt x="3221" y="1830"/>
                  </a:lnTo>
                  <a:lnTo>
                    <a:pt x="3231" y="1784"/>
                  </a:lnTo>
                  <a:lnTo>
                    <a:pt x="3241" y="1736"/>
                  </a:lnTo>
                  <a:lnTo>
                    <a:pt x="3255" y="1640"/>
                  </a:lnTo>
                  <a:lnTo>
                    <a:pt x="3264" y="1542"/>
                  </a:lnTo>
                  <a:lnTo>
                    <a:pt x="3265" y="1492"/>
                  </a:lnTo>
                  <a:lnTo>
                    <a:pt x="3265" y="1443"/>
                  </a:lnTo>
                  <a:lnTo>
                    <a:pt x="3261" y="1367"/>
                  </a:lnTo>
                  <a:lnTo>
                    <a:pt x="3254" y="1292"/>
                  </a:lnTo>
                  <a:lnTo>
                    <a:pt x="3243" y="1218"/>
                  </a:lnTo>
                  <a:lnTo>
                    <a:pt x="3229" y="1145"/>
                  </a:lnTo>
                  <a:lnTo>
                    <a:pt x="3210" y="1073"/>
                  </a:lnTo>
                  <a:lnTo>
                    <a:pt x="3188" y="1002"/>
                  </a:lnTo>
                  <a:lnTo>
                    <a:pt x="3163" y="933"/>
                  </a:lnTo>
                  <a:lnTo>
                    <a:pt x="3134" y="866"/>
                  </a:lnTo>
                  <a:lnTo>
                    <a:pt x="3119" y="832"/>
                  </a:lnTo>
                  <a:lnTo>
                    <a:pt x="3103" y="800"/>
                  </a:lnTo>
                  <a:lnTo>
                    <a:pt x="3067" y="735"/>
                  </a:lnTo>
                  <a:lnTo>
                    <a:pt x="3029" y="672"/>
                  </a:lnTo>
                  <a:lnTo>
                    <a:pt x="2987" y="610"/>
                  </a:lnTo>
                  <a:lnTo>
                    <a:pt x="2941" y="552"/>
                  </a:lnTo>
                  <a:lnTo>
                    <a:pt x="2893" y="494"/>
                  </a:lnTo>
                  <a:lnTo>
                    <a:pt x="2841" y="439"/>
                  </a:lnTo>
                  <a:lnTo>
                    <a:pt x="2786" y="387"/>
                  </a:lnTo>
                  <a:close/>
                </a:path>
              </a:pathLst>
            </a:custGeom>
            <a:solidFill>
              <a:srgbClr val="8A78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5" name="Freeform 122"/>
            <p:cNvSpPr>
              <a:spLocks noEditPoints="1"/>
            </p:cNvSpPr>
            <p:nvPr userDrawn="1"/>
          </p:nvSpPr>
          <p:spPr bwMode="auto">
            <a:xfrm>
              <a:off x="5880100" y="5930900"/>
              <a:ext cx="3233738" cy="271462"/>
            </a:xfrm>
            <a:custGeom>
              <a:avLst/>
              <a:gdLst>
                <a:gd name="T0" fmla="*/ 11303 w 12222"/>
                <a:gd name="T1" fmla="*/ 1027 h 1027"/>
                <a:gd name="T2" fmla="*/ 12019 w 12222"/>
                <a:gd name="T3" fmla="*/ 513 h 1027"/>
                <a:gd name="T4" fmla="*/ 11624 w 12222"/>
                <a:gd name="T5" fmla="*/ 627 h 1027"/>
                <a:gd name="T6" fmla="*/ 577 w 12222"/>
                <a:gd name="T7" fmla="*/ 0 h 1027"/>
                <a:gd name="T8" fmla="*/ 590 w 12222"/>
                <a:gd name="T9" fmla="*/ 1027 h 1027"/>
                <a:gd name="T10" fmla="*/ 0 w 12222"/>
                <a:gd name="T11" fmla="*/ 1027 h 1027"/>
                <a:gd name="T12" fmla="*/ 289 w 12222"/>
                <a:gd name="T13" fmla="*/ 386 h 1027"/>
                <a:gd name="T14" fmla="*/ 1714 w 12222"/>
                <a:gd name="T15" fmla="*/ 610 h 1027"/>
                <a:gd name="T16" fmla="*/ 1417 w 12222"/>
                <a:gd name="T17" fmla="*/ 1027 h 1027"/>
                <a:gd name="T18" fmla="*/ 1769 w 12222"/>
                <a:gd name="T19" fmla="*/ 0 h 1027"/>
                <a:gd name="T20" fmla="*/ 1778 w 12222"/>
                <a:gd name="T21" fmla="*/ 858 h 1027"/>
                <a:gd name="T22" fmla="*/ 3194 w 12222"/>
                <a:gd name="T23" fmla="*/ 752 h 1027"/>
                <a:gd name="T24" fmla="*/ 2416 w 12222"/>
                <a:gd name="T25" fmla="*/ 0 h 1027"/>
                <a:gd name="T26" fmla="*/ 3794 w 12222"/>
                <a:gd name="T27" fmla="*/ 266 h 1027"/>
                <a:gd name="T28" fmla="*/ 3794 w 12222"/>
                <a:gd name="T29" fmla="*/ 646 h 1027"/>
                <a:gd name="T30" fmla="*/ 3502 w 12222"/>
                <a:gd name="T31" fmla="*/ 1027 h 1027"/>
                <a:gd name="T32" fmla="*/ 5411 w 12222"/>
                <a:gd name="T33" fmla="*/ 513 h 1027"/>
                <a:gd name="T34" fmla="*/ 4532 w 12222"/>
                <a:gd name="T35" fmla="*/ 0 h 1027"/>
                <a:gd name="T36" fmla="*/ 5612 w 12222"/>
                <a:gd name="T37" fmla="*/ 0 h 1027"/>
                <a:gd name="T38" fmla="*/ 6197 w 12222"/>
                <a:gd name="T39" fmla="*/ 326 h 1027"/>
                <a:gd name="T40" fmla="*/ 5690 w 12222"/>
                <a:gd name="T41" fmla="*/ 1027 h 1027"/>
                <a:gd name="T42" fmla="*/ 6517 w 12222"/>
                <a:gd name="T43" fmla="*/ 513 h 1027"/>
                <a:gd name="T44" fmla="*/ 7018 w 12222"/>
                <a:gd name="T45" fmla="*/ 0 h 1027"/>
                <a:gd name="T46" fmla="*/ 8056 w 12222"/>
                <a:gd name="T47" fmla="*/ 0 h 1027"/>
                <a:gd name="T48" fmla="*/ 7894 w 12222"/>
                <a:gd name="T49" fmla="*/ 369 h 1027"/>
                <a:gd name="T50" fmla="*/ 7176 w 12222"/>
                <a:gd name="T51" fmla="*/ 1027 h 1027"/>
                <a:gd name="T52" fmla="*/ 8500 w 12222"/>
                <a:gd name="T53" fmla="*/ 0 h 1027"/>
                <a:gd name="T54" fmla="*/ 8659 w 12222"/>
                <a:gd name="T55" fmla="*/ 430 h 1027"/>
                <a:gd name="T56" fmla="*/ 8659 w 12222"/>
                <a:gd name="T57" fmla="*/ 875 h 1027"/>
                <a:gd name="T58" fmla="*/ 8500 w 12222"/>
                <a:gd name="T59" fmla="*/ 513 h 1027"/>
                <a:gd name="T60" fmla="*/ 10010 w 12222"/>
                <a:gd name="T61" fmla="*/ 867 h 1027"/>
                <a:gd name="T62" fmla="*/ 10129 w 12222"/>
                <a:gd name="T63" fmla="*/ 813 h 1027"/>
                <a:gd name="T64" fmla="*/ 10210 w 12222"/>
                <a:gd name="T65" fmla="*/ 716 h 1027"/>
                <a:gd name="T66" fmla="*/ 10250 w 12222"/>
                <a:gd name="T67" fmla="*/ 585 h 1027"/>
                <a:gd name="T68" fmla="*/ 10250 w 12222"/>
                <a:gd name="T69" fmla="*/ 439 h 1027"/>
                <a:gd name="T70" fmla="*/ 10210 w 12222"/>
                <a:gd name="T71" fmla="*/ 309 h 1027"/>
                <a:gd name="T72" fmla="*/ 10129 w 12222"/>
                <a:gd name="T73" fmla="*/ 213 h 1027"/>
                <a:gd name="T74" fmla="*/ 10012 w 12222"/>
                <a:gd name="T75" fmla="*/ 160 h 1027"/>
                <a:gd name="T76" fmla="*/ 9714 w 12222"/>
                <a:gd name="T77" fmla="*/ 874 h 1027"/>
                <a:gd name="T78" fmla="*/ 9997 w 12222"/>
                <a:gd name="T79" fmla="*/ 3 h 1027"/>
                <a:gd name="T80" fmla="*/ 10144 w 12222"/>
                <a:gd name="T81" fmla="*/ 36 h 1027"/>
                <a:gd name="T82" fmla="*/ 10261 w 12222"/>
                <a:gd name="T83" fmla="*/ 107 h 1027"/>
                <a:gd name="T84" fmla="*/ 10324 w 12222"/>
                <a:gd name="T85" fmla="*/ 174 h 1027"/>
                <a:gd name="T86" fmla="*/ 10372 w 12222"/>
                <a:gd name="T87" fmla="*/ 255 h 1027"/>
                <a:gd name="T88" fmla="*/ 10404 w 12222"/>
                <a:gd name="T89" fmla="*/ 350 h 1027"/>
                <a:gd name="T90" fmla="*/ 10421 w 12222"/>
                <a:gd name="T91" fmla="*/ 573 h 1027"/>
                <a:gd name="T92" fmla="*/ 10388 w 12222"/>
                <a:gd name="T93" fmla="*/ 728 h 1027"/>
                <a:gd name="T94" fmla="*/ 10291 w 12222"/>
                <a:gd name="T95" fmla="*/ 889 h 1027"/>
                <a:gd name="T96" fmla="*/ 10136 w 12222"/>
                <a:gd name="T97" fmla="*/ 991 h 1027"/>
                <a:gd name="T98" fmla="*/ 10013 w 12222"/>
                <a:gd name="T99" fmla="*/ 1022 h 1027"/>
                <a:gd name="T100" fmla="*/ 9554 w 12222"/>
                <a:gd name="T101" fmla="*/ 513 h 1027"/>
                <a:gd name="T102" fmla="*/ 10810 w 12222"/>
                <a:gd name="T103" fmla="*/ 513 h 1027"/>
                <a:gd name="T104" fmla="*/ 10969 w 12222"/>
                <a:gd name="T105" fmla="*/ 1027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222" h="1027">
                  <a:moveTo>
                    <a:pt x="11952" y="774"/>
                  </a:moveTo>
                  <a:lnTo>
                    <a:pt x="11573" y="774"/>
                  </a:lnTo>
                  <a:lnTo>
                    <a:pt x="11476" y="1027"/>
                  </a:lnTo>
                  <a:lnTo>
                    <a:pt x="11303" y="1027"/>
                  </a:lnTo>
                  <a:lnTo>
                    <a:pt x="11508" y="513"/>
                  </a:lnTo>
                  <a:lnTo>
                    <a:pt x="11713" y="0"/>
                  </a:lnTo>
                  <a:lnTo>
                    <a:pt x="11816" y="0"/>
                  </a:lnTo>
                  <a:lnTo>
                    <a:pt x="12019" y="513"/>
                  </a:lnTo>
                  <a:lnTo>
                    <a:pt x="12222" y="1027"/>
                  </a:lnTo>
                  <a:lnTo>
                    <a:pt x="12049" y="1027"/>
                  </a:lnTo>
                  <a:lnTo>
                    <a:pt x="11952" y="774"/>
                  </a:lnTo>
                  <a:close/>
                  <a:moveTo>
                    <a:pt x="11624" y="627"/>
                  </a:moveTo>
                  <a:lnTo>
                    <a:pt x="11903" y="627"/>
                  </a:lnTo>
                  <a:lnTo>
                    <a:pt x="11764" y="254"/>
                  </a:lnTo>
                  <a:lnTo>
                    <a:pt x="11624" y="627"/>
                  </a:lnTo>
                  <a:close/>
                  <a:moveTo>
                    <a:pt x="577" y="0"/>
                  </a:moveTo>
                  <a:lnTo>
                    <a:pt x="930" y="0"/>
                  </a:lnTo>
                  <a:lnTo>
                    <a:pt x="583" y="446"/>
                  </a:lnTo>
                  <a:lnTo>
                    <a:pt x="943" y="1027"/>
                  </a:lnTo>
                  <a:lnTo>
                    <a:pt x="590" y="1027"/>
                  </a:lnTo>
                  <a:lnTo>
                    <a:pt x="391" y="680"/>
                  </a:lnTo>
                  <a:lnTo>
                    <a:pt x="289" y="806"/>
                  </a:lnTo>
                  <a:lnTo>
                    <a:pt x="289" y="1027"/>
                  </a:lnTo>
                  <a:lnTo>
                    <a:pt x="0" y="1027"/>
                  </a:lnTo>
                  <a:lnTo>
                    <a:pt x="0" y="513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89" y="386"/>
                  </a:lnTo>
                  <a:lnTo>
                    <a:pt x="577" y="0"/>
                  </a:lnTo>
                  <a:close/>
                  <a:moveTo>
                    <a:pt x="1627" y="326"/>
                  </a:moveTo>
                  <a:lnTo>
                    <a:pt x="1538" y="610"/>
                  </a:lnTo>
                  <a:lnTo>
                    <a:pt x="1714" y="610"/>
                  </a:lnTo>
                  <a:lnTo>
                    <a:pt x="1627" y="326"/>
                  </a:lnTo>
                  <a:close/>
                  <a:moveTo>
                    <a:pt x="1778" y="858"/>
                  </a:moveTo>
                  <a:lnTo>
                    <a:pt x="1469" y="858"/>
                  </a:lnTo>
                  <a:lnTo>
                    <a:pt x="1417" y="1027"/>
                  </a:lnTo>
                  <a:lnTo>
                    <a:pt x="1121" y="1027"/>
                  </a:lnTo>
                  <a:lnTo>
                    <a:pt x="1303" y="513"/>
                  </a:lnTo>
                  <a:lnTo>
                    <a:pt x="1487" y="0"/>
                  </a:lnTo>
                  <a:lnTo>
                    <a:pt x="1769" y="0"/>
                  </a:lnTo>
                  <a:lnTo>
                    <a:pt x="1946" y="513"/>
                  </a:lnTo>
                  <a:lnTo>
                    <a:pt x="2124" y="1027"/>
                  </a:lnTo>
                  <a:lnTo>
                    <a:pt x="1828" y="1027"/>
                  </a:lnTo>
                  <a:lnTo>
                    <a:pt x="1778" y="858"/>
                  </a:lnTo>
                  <a:close/>
                  <a:moveTo>
                    <a:pt x="2416" y="0"/>
                  </a:moveTo>
                  <a:lnTo>
                    <a:pt x="2708" y="0"/>
                  </a:lnTo>
                  <a:lnTo>
                    <a:pt x="2708" y="752"/>
                  </a:lnTo>
                  <a:lnTo>
                    <a:pt x="3194" y="752"/>
                  </a:lnTo>
                  <a:lnTo>
                    <a:pt x="3194" y="1027"/>
                  </a:lnTo>
                  <a:lnTo>
                    <a:pt x="2416" y="1027"/>
                  </a:lnTo>
                  <a:lnTo>
                    <a:pt x="2416" y="513"/>
                  </a:lnTo>
                  <a:lnTo>
                    <a:pt x="2416" y="0"/>
                  </a:lnTo>
                  <a:close/>
                  <a:moveTo>
                    <a:pt x="3502" y="0"/>
                  </a:moveTo>
                  <a:lnTo>
                    <a:pt x="4271" y="0"/>
                  </a:lnTo>
                  <a:lnTo>
                    <a:pt x="4271" y="266"/>
                  </a:lnTo>
                  <a:lnTo>
                    <a:pt x="3794" y="266"/>
                  </a:lnTo>
                  <a:lnTo>
                    <a:pt x="3794" y="380"/>
                  </a:lnTo>
                  <a:lnTo>
                    <a:pt x="4235" y="380"/>
                  </a:lnTo>
                  <a:lnTo>
                    <a:pt x="4235" y="646"/>
                  </a:lnTo>
                  <a:lnTo>
                    <a:pt x="3794" y="646"/>
                  </a:lnTo>
                  <a:lnTo>
                    <a:pt x="3794" y="760"/>
                  </a:lnTo>
                  <a:lnTo>
                    <a:pt x="4268" y="760"/>
                  </a:lnTo>
                  <a:lnTo>
                    <a:pt x="4268" y="1027"/>
                  </a:lnTo>
                  <a:lnTo>
                    <a:pt x="3502" y="1027"/>
                  </a:lnTo>
                  <a:lnTo>
                    <a:pt x="3502" y="513"/>
                  </a:lnTo>
                  <a:lnTo>
                    <a:pt x="3502" y="0"/>
                  </a:lnTo>
                  <a:close/>
                  <a:moveTo>
                    <a:pt x="5612" y="0"/>
                  </a:moveTo>
                  <a:lnTo>
                    <a:pt x="5411" y="513"/>
                  </a:lnTo>
                  <a:lnTo>
                    <a:pt x="5210" y="1027"/>
                  </a:lnTo>
                  <a:lnTo>
                    <a:pt x="4940" y="1027"/>
                  </a:lnTo>
                  <a:lnTo>
                    <a:pt x="4736" y="513"/>
                  </a:lnTo>
                  <a:lnTo>
                    <a:pt x="4532" y="0"/>
                  </a:lnTo>
                  <a:lnTo>
                    <a:pt x="4870" y="0"/>
                  </a:lnTo>
                  <a:lnTo>
                    <a:pt x="5076" y="614"/>
                  </a:lnTo>
                  <a:lnTo>
                    <a:pt x="5278" y="0"/>
                  </a:lnTo>
                  <a:lnTo>
                    <a:pt x="5612" y="0"/>
                  </a:lnTo>
                  <a:close/>
                  <a:moveTo>
                    <a:pt x="6197" y="326"/>
                  </a:moveTo>
                  <a:lnTo>
                    <a:pt x="6108" y="610"/>
                  </a:lnTo>
                  <a:lnTo>
                    <a:pt x="6283" y="610"/>
                  </a:lnTo>
                  <a:lnTo>
                    <a:pt x="6197" y="326"/>
                  </a:lnTo>
                  <a:close/>
                  <a:moveTo>
                    <a:pt x="6349" y="858"/>
                  </a:moveTo>
                  <a:lnTo>
                    <a:pt x="6038" y="858"/>
                  </a:lnTo>
                  <a:lnTo>
                    <a:pt x="5987" y="1027"/>
                  </a:lnTo>
                  <a:lnTo>
                    <a:pt x="5690" y="1027"/>
                  </a:lnTo>
                  <a:lnTo>
                    <a:pt x="5873" y="513"/>
                  </a:lnTo>
                  <a:lnTo>
                    <a:pt x="6056" y="0"/>
                  </a:lnTo>
                  <a:lnTo>
                    <a:pt x="6340" y="0"/>
                  </a:lnTo>
                  <a:lnTo>
                    <a:pt x="6517" y="513"/>
                  </a:lnTo>
                  <a:lnTo>
                    <a:pt x="6695" y="1027"/>
                  </a:lnTo>
                  <a:lnTo>
                    <a:pt x="6398" y="1027"/>
                  </a:lnTo>
                  <a:lnTo>
                    <a:pt x="6349" y="858"/>
                  </a:lnTo>
                  <a:close/>
                  <a:moveTo>
                    <a:pt x="7018" y="0"/>
                  </a:moveTo>
                  <a:lnTo>
                    <a:pt x="7105" y="0"/>
                  </a:lnTo>
                  <a:lnTo>
                    <a:pt x="7536" y="629"/>
                  </a:lnTo>
                  <a:lnTo>
                    <a:pt x="7964" y="0"/>
                  </a:lnTo>
                  <a:lnTo>
                    <a:pt x="8056" y="0"/>
                  </a:lnTo>
                  <a:lnTo>
                    <a:pt x="8056" y="513"/>
                  </a:lnTo>
                  <a:lnTo>
                    <a:pt x="8056" y="1027"/>
                  </a:lnTo>
                  <a:lnTo>
                    <a:pt x="7894" y="1027"/>
                  </a:lnTo>
                  <a:lnTo>
                    <a:pt x="7894" y="369"/>
                  </a:lnTo>
                  <a:lnTo>
                    <a:pt x="7559" y="859"/>
                  </a:lnTo>
                  <a:lnTo>
                    <a:pt x="7511" y="859"/>
                  </a:lnTo>
                  <a:lnTo>
                    <a:pt x="7176" y="369"/>
                  </a:lnTo>
                  <a:lnTo>
                    <a:pt x="7176" y="1027"/>
                  </a:lnTo>
                  <a:lnTo>
                    <a:pt x="7018" y="1027"/>
                  </a:lnTo>
                  <a:lnTo>
                    <a:pt x="7018" y="513"/>
                  </a:lnTo>
                  <a:lnTo>
                    <a:pt x="7018" y="0"/>
                  </a:lnTo>
                  <a:close/>
                  <a:moveTo>
                    <a:pt x="8500" y="0"/>
                  </a:moveTo>
                  <a:lnTo>
                    <a:pt x="9156" y="0"/>
                  </a:lnTo>
                  <a:lnTo>
                    <a:pt x="9156" y="151"/>
                  </a:lnTo>
                  <a:lnTo>
                    <a:pt x="8659" y="151"/>
                  </a:lnTo>
                  <a:lnTo>
                    <a:pt x="8659" y="430"/>
                  </a:lnTo>
                  <a:lnTo>
                    <a:pt x="9120" y="430"/>
                  </a:lnTo>
                  <a:lnTo>
                    <a:pt x="9120" y="583"/>
                  </a:lnTo>
                  <a:lnTo>
                    <a:pt x="8659" y="583"/>
                  </a:lnTo>
                  <a:lnTo>
                    <a:pt x="8659" y="875"/>
                  </a:lnTo>
                  <a:lnTo>
                    <a:pt x="9157" y="875"/>
                  </a:lnTo>
                  <a:lnTo>
                    <a:pt x="9157" y="1027"/>
                  </a:lnTo>
                  <a:lnTo>
                    <a:pt x="8500" y="1027"/>
                  </a:lnTo>
                  <a:lnTo>
                    <a:pt x="8500" y="513"/>
                  </a:lnTo>
                  <a:lnTo>
                    <a:pt x="8500" y="0"/>
                  </a:lnTo>
                  <a:close/>
                  <a:moveTo>
                    <a:pt x="9937" y="874"/>
                  </a:moveTo>
                  <a:lnTo>
                    <a:pt x="9974" y="873"/>
                  </a:lnTo>
                  <a:lnTo>
                    <a:pt x="10010" y="867"/>
                  </a:lnTo>
                  <a:lnTo>
                    <a:pt x="10043" y="858"/>
                  </a:lnTo>
                  <a:lnTo>
                    <a:pt x="10074" y="846"/>
                  </a:lnTo>
                  <a:lnTo>
                    <a:pt x="10103" y="831"/>
                  </a:lnTo>
                  <a:lnTo>
                    <a:pt x="10129" y="813"/>
                  </a:lnTo>
                  <a:lnTo>
                    <a:pt x="10153" y="792"/>
                  </a:lnTo>
                  <a:lnTo>
                    <a:pt x="10174" y="768"/>
                  </a:lnTo>
                  <a:lnTo>
                    <a:pt x="10193" y="743"/>
                  </a:lnTo>
                  <a:lnTo>
                    <a:pt x="10210" y="716"/>
                  </a:lnTo>
                  <a:lnTo>
                    <a:pt x="10224" y="686"/>
                  </a:lnTo>
                  <a:lnTo>
                    <a:pt x="10235" y="653"/>
                  </a:lnTo>
                  <a:lnTo>
                    <a:pt x="10244" y="620"/>
                  </a:lnTo>
                  <a:lnTo>
                    <a:pt x="10250" y="585"/>
                  </a:lnTo>
                  <a:lnTo>
                    <a:pt x="10254" y="549"/>
                  </a:lnTo>
                  <a:lnTo>
                    <a:pt x="10255" y="512"/>
                  </a:lnTo>
                  <a:lnTo>
                    <a:pt x="10254" y="475"/>
                  </a:lnTo>
                  <a:lnTo>
                    <a:pt x="10250" y="439"/>
                  </a:lnTo>
                  <a:lnTo>
                    <a:pt x="10244" y="404"/>
                  </a:lnTo>
                  <a:lnTo>
                    <a:pt x="10235" y="370"/>
                  </a:lnTo>
                  <a:lnTo>
                    <a:pt x="10224" y="339"/>
                  </a:lnTo>
                  <a:lnTo>
                    <a:pt x="10210" y="309"/>
                  </a:lnTo>
                  <a:lnTo>
                    <a:pt x="10193" y="282"/>
                  </a:lnTo>
                  <a:lnTo>
                    <a:pt x="10174" y="257"/>
                  </a:lnTo>
                  <a:lnTo>
                    <a:pt x="10153" y="234"/>
                  </a:lnTo>
                  <a:lnTo>
                    <a:pt x="10129" y="213"/>
                  </a:lnTo>
                  <a:lnTo>
                    <a:pt x="10103" y="195"/>
                  </a:lnTo>
                  <a:lnTo>
                    <a:pt x="10075" y="180"/>
                  </a:lnTo>
                  <a:lnTo>
                    <a:pt x="10044" y="168"/>
                  </a:lnTo>
                  <a:lnTo>
                    <a:pt x="10012" y="160"/>
                  </a:lnTo>
                  <a:lnTo>
                    <a:pt x="9976" y="155"/>
                  </a:lnTo>
                  <a:lnTo>
                    <a:pt x="9938" y="152"/>
                  </a:lnTo>
                  <a:lnTo>
                    <a:pt x="9714" y="152"/>
                  </a:lnTo>
                  <a:lnTo>
                    <a:pt x="9714" y="874"/>
                  </a:lnTo>
                  <a:lnTo>
                    <a:pt x="9937" y="874"/>
                  </a:lnTo>
                  <a:close/>
                  <a:moveTo>
                    <a:pt x="9554" y="0"/>
                  </a:moveTo>
                  <a:lnTo>
                    <a:pt x="9942" y="0"/>
                  </a:lnTo>
                  <a:lnTo>
                    <a:pt x="9997" y="3"/>
                  </a:lnTo>
                  <a:lnTo>
                    <a:pt x="10024" y="5"/>
                  </a:lnTo>
                  <a:lnTo>
                    <a:pt x="10049" y="9"/>
                  </a:lnTo>
                  <a:lnTo>
                    <a:pt x="10097" y="21"/>
                  </a:lnTo>
                  <a:lnTo>
                    <a:pt x="10144" y="36"/>
                  </a:lnTo>
                  <a:lnTo>
                    <a:pt x="10186" y="55"/>
                  </a:lnTo>
                  <a:lnTo>
                    <a:pt x="10225" y="79"/>
                  </a:lnTo>
                  <a:lnTo>
                    <a:pt x="10243" y="92"/>
                  </a:lnTo>
                  <a:lnTo>
                    <a:pt x="10261" y="107"/>
                  </a:lnTo>
                  <a:lnTo>
                    <a:pt x="10278" y="122"/>
                  </a:lnTo>
                  <a:lnTo>
                    <a:pt x="10295" y="139"/>
                  </a:lnTo>
                  <a:lnTo>
                    <a:pt x="10309" y="156"/>
                  </a:lnTo>
                  <a:lnTo>
                    <a:pt x="10324" y="174"/>
                  </a:lnTo>
                  <a:lnTo>
                    <a:pt x="10337" y="193"/>
                  </a:lnTo>
                  <a:lnTo>
                    <a:pt x="10349" y="213"/>
                  </a:lnTo>
                  <a:lnTo>
                    <a:pt x="10361" y="234"/>
                  </a:lnTo>
                  <a:lnTo>
                    <a:pt x="10372" y="255"/>
                  </a:lnTo>
                  <a:lnTo>
                    <a:pt x="10381" y="278"/>
                  </a:lnTo>
                  <a:lnTo>
                    <a:pt x="10390" y="301"/>
                  </a:lnTo>
                  <a:lnTo>
                    <a:pt x="10397" y="325"/>
                  </a:lnTo>
                  <a:lnTo>
                    <a:pt x="10404" y="350"/>
                  </a:lnTo>
                  <a:lnTo>
                    <a:pt x="10415" y="403"/>
                  </a:lnTo>
                  <a:lnTo>
                    <a:pt x="10421" y="458"/>
                  </a:lnTo>
                  <a:lnTo>
                    <a:pt x="10423" y="515"/>
                  </a:lnTo>
                  <a:lnTo>
                    <a:pt x="10421" y="573"/>
                  </a:lnTo>
                  <a:lnTo>
                    <a:pt x="10414" y="628"/>
                  </a:lnTo>
                  <a:lnTo>
                    <a:pt x="10409" y="653"/>
                  </a:lnTo>
                  <a:lnTo>
                    <a:pt x="10404" y="680"/>
                  </a:lnTo>
                  <a:lnTo>
                    <a:pt x="10388" y="728"/>
                  </a:lnTo>
                  <a:lnTo>
                    <a:pt x="10370" y="773"/>
                  </a:lnTo>
                  <a:lnTo>
                    <a:pt x="10348" y="815"/>
                  </a:lnTo>
                  <a:lnTo>
                    <a:pt x="10321" y="853"/>
                  </a:lnTo>
                  <a:lnTo>
                    <a:pt x="10291" y="889"/>
                  </a:lnTo>
                  <a:lnTo>
                    <a:pt x="10258" y="921"/>
                  </a:lnTo>
                  <a:lnTo>
                    <a:pt x="10220" y="948"/>
                  </a:lnTo>
                  <a:lnTo>
                    <a:pt x="10181" y="972"/>
                  </a:lnTo>
                  <a:lnTo>
                    <a:pt x="10136" y="991"/>
                  </a:lnTo>
                  <a:lnTo>
                    <a:pt x="10090" y="1007"/>
                  </a:lnTo>
                  <a:lnTo>
                    <a:pt x="10064" y="1013"/>
                  </a:lnTo>
                  <a:lnTo>
                    <a:pt x="10039" y="1018"/>
                  </a:lnTo>
                  <a:lnTo>
                    <a:pt x="10013" y="1022"/>
                  </a:lnTo>
                  <a:lnTo>
                    <a:pt x="9986" y="1025"/>
                  </a:lnTo>
                  <a:lnTo>
                    <a:pt x="9930" y="1027"/>
                  </a:lnTo>
                  <a:lnTo>
                    <a:pt x="9554" y="1027"/>
                  </a:lnTo>
                  <a:lnTo>
                    <a:pt x="9554" y="513"/>
                  </a:lnTo>
                  <a:lnTo>
                    <a:pt x="9554" y="0"/>
                  </a:lnTo>
                  <a:close/>
                  <a:moveTo>
                    <a:pt x="10969" y="1027"/>
                  </a:moveTo>
                  <a:lnTo>
                    <a:pt x="10810" y="1027"/>
                  </a:lnTo>
                  <a:lnTo>
                    <a:pt x="10810" y="513"/>
                  </a:lnTo>
                  <a:lnTo>
                    <a:pt x="10810" y="0"/>
                  </a:lnTo>
                  <a:lnTo>
                    <a:pt x="10969" y="0"/>
                  </a:lnTo>
                  <a:lnTo>
                    <a:pt x="10969" y="513"/>
                  </a:lnTo>
                  <a:lnTo>
                    <a:pt x="10969" y="102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59616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Embe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425" y="1916113"/>
            <a:ext cx="7200751" cy="41767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A3099-3198-43DD-9820-22228F98251C}" type="datetime1">
              <a:rPr lang="fi-FI" smtClean="0"/>
              <a:t>28.11.2024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Esitys/Esittäjä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6AC23-92AA-450C-B810-ACE39042675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7968208" y="1340768"/>
            <a:ext cx="4223792" cy="5517231"/>
          </a:xfrm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25269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404814"/>
            <a:ext cx="5112519" cy="1295994"/>
          </a:xfrm>
        </p:spPr>
        <p:txBody>
          <a:bodyPr tIns="0" bIns="4320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425" y="1916113"/>
            <a:ext cx="5112519" cy="4176712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DAA-C133-4D48-8EE1-B0AEBDBFE1D2}" type="datetime1">
              <a:rPr lang="fi-FI" smtClean="0"/>
              <a:t>28.11.2024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Esitys/Esittäjä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6AC23-92AA-450C-B810-ACE39042675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240464" y="476672"/>
            <a:ext cx="5472112" cy="561615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79425" y="1700808"/>
            <a:ext cx="511251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5949156"/>
            <a:ext cx="5111105" cy="143669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200"/>
            </a:lvl1pPr>
            <a:lvl2pPr marL="0" indent="0" algn="r">
              <a:spcBef>
                <a:spcPts val="0"/>
              </a:spcBef>
              <a:buFontTx/>
              <a:buNone/>
              <a:defRPr sz="1200"/>
            </a:lvl2pPr>
            <a:lvl3pPr marL="0" indent="0" algn="r">
              <a:spcBef>
                <a:spcPts val="0"/>
              </a:spcBef>
              <a:buFontTx/>
              <a:buNone/>
              <a:defRPr sz="1200"/>
            </a:lvl3pPr>
            <a:lvl4pPr marL="0" indent="0" algn="r">
              <a:spcBef>
                <a:spcPts val="0"/>
              </a:spcBef>
              <a:buFontTx/>
              <a:buNone/>
              <a:defRPr sz="1200"/>
            </a:lvl4pPr>
            <a:lvl5pPr marL="0" indent="0" algn="r">
              <a:spcBef>
                <a:spcPts val="0"/>
              </a:spcBef>
              <a:buFontTx/>
              <a:buNone/>
              <a:defRPr sz="1200"/>
            </a:lvl5pPr>
          </a:lstStyle>
          <a:p>
            <a:pPr lvl="0"/>
            <a:r>
              <a:rPr lang="en-US" dirty="0"/>
              <a:t>Click to add Picture Source</a:t>
            </a:r>
          </a:p>
        </p:txBody>
      </p:sp>
      <p:grpSp>
        <p:nvGrpSpPr>
          <p:cNvPr id="13" name="Group 12"/>
          <p:cNvGrpSpPr>
            <a:grpSpLocks noChangeAspect="1"/>
          </p:cNvGrpSpPr>
          <p:nvPr userDrawn="1"/>
        </p:nvGrpSpPr>
        <p:grpSpPr>
          <a:xfrm>
            <a:off x="9912424" y="6309088"/>
            <a:ext cx="2081034" cy="360000"/>
            <a:chOff x="5880100" y="5589588"/>
            <a:chExt cx="4267200" cy="738187"/>
          </a:xfrm>
        </p:grpSpPr>
        <p:sp>
          <p:nvSpPr>
            <p:cNvPr id="14" name="Freeform 121"/>
            <p:cNvSpPr>
              <a:spLocks noEditPoints="1"/>
            </p:cNvSpPr>
            <p:nvPr userDrawn="1"/>
          </p:nvSpPr>
          <p:spPr bwMode="auto">
            <a:xfrm>
              <a:off x="9283700" y="5589588"/>
              <a:ext cx="863600" cy="738187"/>
            </a:xfrm>
            <a:custGeom>
              <a:avLst/>
              <a:gdLst>
                <a:gd name="T0" fmla="*/ 1839 w 3265"/>
                <a:gd name="T1" fmla="*/ 657 h 2788"/>
                <a:gd name="T2" fmla="*/ 1991 w 3265"/>
                <a:gd name="T3" fmla="*/ 589 h 2788"/>
                <a:gd name="T4" fmla="*/ 2105 w 3265"/>
                <a:gd name="T5" fmla="*/ 660 h 2788"/>
                <a:gd name="T6" fmla="*/ 2111 w 3265"/>
                <a:gd name="T7" fmla="*/ 832 h 2788"/>
                <a:gd name="T8" fmla="*/ 1769 w 3265"/>
                <a:gd name="T9" fmla="*/ 1078 h 2788"/>
                <a:gd name="T10" fmla="*/ 2317 w 3265"/>
                <a:gd name="T11" fmla="*/ 2564 h 2788"/>
                <a:gd name="T12" fmla="*/ 2198 w 3265"/>
                <a:gd name="T13" fmla="*/ 2076 h 2788"/>
                <a:gd name="T14" fmla="*/ 2366 w 3265"/>
                <a:gd name="T15" fmla="*/ 1868 h 2788"/>
                <a:gd name="T16" fmla="*/ 2359 w 3265"/>
                <a:gd name="T17" fmla="*/ 1584 h 2788"/>
                <a:gd name="T18" fmla="*/ 2117 w 3265"/>
                <a:gd name="T19" fmla="*/ 1381 h 2788"/>
                <a:gd name="T20" fmla="*/ 1805 w 3265"/>
                <a:gd name="T21" fmla="*/ 1436 h 2788"/>
                <a:gd name="T22" fmla="*/ 1800 w 3265"/>
                <a:gd name="T23" fmla="*/ 1296 h 2788"/>
                <a:gd name="T24" fmla="*/ 2217 w 3265"/>
                <a:gd name="T25" fmla="*/ 1045 h 2788"/>
                <a:gd name="T26" fmla="*/ 2340 w 3265"/>
                <a:gd name="T27" fmla="*/ 781 h 2788"/>
                <a:gd name="T28" fmla="*/ 2259 w 3265"/>
                <a:gd name="T29" fmla="*/ 510 h 2788"/>
                <a:gd name="T30" fmla="*/ 2037 w 3265"/>
                <a:gd name="T31" fmla="*/ 382 h 2788"/>
                <a:gd name="T32" fmla="*/ 1747 w 3265"/>
                <a:gd name="T33" fmla="*/ 450 h 2788"/>
                <a:gd name="T34" fmla="*/ 1592 w 3265"/>
                <a:gd name="T35" fmla="*/ 698 h 2788"/>
                <a:gd name="T36" fmla="*/ 1254 w 3265"/>
                <a:gd name="T37" fmla="*/ 1208 h 2788"/>
                <a:gd name="T38" fmla="*/ 764 w 3265"/>
                <a:gd name="T39" fmla="*/ 1127 h 2788"/>
                <a:gd name="T40" fmla="*/ 678 w 3265"/>
                <a:gd name="T41" fmla="*/ 886 h 2788"/>
                <a:gd name="T42" fmla="*/ 992 w 3265"/>
                <a:gd name="T43" fmla="*/ 504 h 2788"/>
                <a:gd name="T44" fmla="*/ 1386 w 3265"/>
                <a:gd name="T45" fmla="*/ 280 h 2788"/>
                <a:gd name="T46" fmla="*/ 1769 w 3265"/>
                <a:gd name="T47" fmla="*/ 213 h 2788"/>
                <a:gd name="T48" fmla="*/ 2267 w 3265"/>
                <a:gd name="T49" fmla="*/ 305 h 2788"/>
                <a:gd name="T50" fmla="*/ 2642 w 3265"/>
                <a:gd name="T51" fmla="*/ 543 h 2788"/>
                <a:gd name="T52" fmla="*/ 2941 w 3265"/>
                <a:gd name="T53" fmla="*/ 953 h 2788"/>
                <a:gd name="T54" fmla="*/ 3053 w 3265"/>
                <a:gd name="T55" fmla="*/ 1447 h 2788"/>
                <a:gd name="T56" fmla="*/ 2893 w 3265"/>
                <a:gd name="T57" fmla="*/ 2086 h 2788"/>
                <a:gd name="T58" fmla="*/ 2606 w 3265"/>
                <a:gd name="T59" fmla="*/ 2436 h 2788"/>
                <a:gd name="T60" fmla="*/ 1887 w 3265"/>
                <a:gd name="T61" fmla="*/ 1646 h 2788"/>
                <a:gd name="T62" fmla="*/ 2060 w 3265"/>
                <a:gd name="T63" fmla="*/ 1586 h 2788"/>
                <a:gd name="T64" fmla="*/ 2172 w 3265"/>
                <a:gd name="T65" fmla="*/ 1689 h 2788"/>
                <a:gd name="T66" fmla="*/ 2120 w 3265"/>
                <a:gd name="T67" fmla="*/ 1869 h 2788"/>
                <a:gd name="T68" fmla="*/ 1777 w 3265"/>
                <a:gd name="T69" fmla="*/ 1973 h 2788"/>
                <a:gd name="T70" fmla="*/ 2415 w 3265"/>
                <a:gd name="T71" fmla="*/ 138 h 2788"/>
                <a:gd name="T72" fmla="*/ 1842 w 3265"/>
                <a:gd name="T73" fmla="*/ 0 h 2788"/>
                <a:gd name="T74" fmla="*/ 1379 w 3265"/>
                <a:gd name="T75" fmla="*/ 59 h 2788"/>
                <a:gd name="T76" fmla="*/ 1004 w 3265"/>
                <a:gd name="T77" fmla="*/ 232 h 2788"/>
                <a:gd name="T78" fmla="*/ 627 w 3265"/>
                <a:gd name="T79" fmla="*/ 576 h 2788"/>
                <a:gd name="T80" fmla="*/ 290 w 3265"/>
                <a:gd name="T81" fmla="*/ 807 h 2788"/>
                <a:gd name="T82" fmla="*/ 209 w 3265"/>
                <a:gd name="T83" fmla="*/ 1026 h 2788"/>
                <a:gd name="T84" fmla="*/ 317 w 3265"/>
                <a:gd name="T85" fmla="*/ 1563 h 2788"/>
                <a:gd name="T86" fmla="*/ 461 w 3265"/>
                <a:gd name="T87" fmla="*/ 2116 h 2788"/>
                <a:gd name="T88" fmla="*/ 869 w 3265"/>
                <a:gd name="T89" fmla="*/ 2625 h 2788"/>
                <a:gd name="T90" fmla="*/ 684 w 3265"/>
                <a:gd name="T91" fmla="*/ 2085 h 2788"/>
                <a:gd name="T92" fmla="*/ 529 w 3265"/>
                <a:gd name="T93" fmla="*/ 1550 h 2788"/>
                <a:gd name="T94" fmla="*/ 783 w 3265"/>
                <a:gd name="T95" fmla="*/ 1358 h 2788"/>
                <a:gd name="T96" fmla="*/ 1373 w 3265"/>
                <a:gd name="T97" fmla="*/ 1412 h 2788"/>
                <a:gd name="T98" fmla="*/ 1729 w 3265"/>
                <a:gd name="T99" fmla="*/ 2189 h 2788"/>
                <a:gd name="T100" fmla="*/ 2269 w 3265"/>
                <a:gd name="T101" fmla="*/ 2772 h 2788"/>
                <a:gd name="T102" fmla="*/ 2544 w 3265"/>
                <a:gd name="T103" fmla="*/ 2740 h 2788"/>
                <a:gd name="T104" fmla="*/ 2975 w 3265"/>
                <a:gd name="T105" fmla="*/ 2351 h 2788"/>
                <a:gd name="T106" fmla="*/ 3221 w 3265"/>
                <a:gd name="T107" fmla="*/ 1830 h 2788"/>
                <a:gd name="T108" fmla="*/ 3254 w 3265"/>
                <a:gd name="T109" fmla="*/ 1292 h 2788"/>
                <a:gd name="T110" fmla="*/ 3103 w 3265"/>
                <a:gd name="T111" fmla="*/ 800 h 2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65" h="2788">
                  <a:moveTo>
                    <a:pt x="1710" y="1103"/>
                  </a:moveTo>
                  <a:lnTo>
                    <a:pt x="1739" y="972"/>
                  </a:lnTo>
                  <a:lnTo>
                    <a:pt x="1770" y="848"/>
                  </a:lnTo>
                  <a:lnTo>
                    <a:pt x="1800" y="745"/>
                  </a:lnTo>
                  <a:lnTo>
                    <a:pt x="1814" y="706"/>
                  </a:lnTo>
                  <a:lnTo>
                    <a:pt x="1820" y="690"/>
                  </a:lnTo>
                  <a:lnTo>
                    <a:pt x="1827" y="678"/>
                  </a:lnTo>
                  <a:lnTo>
                    <a:pt x="1839" y="657"/>
                  </a:lnTo>
                  <a:lnTo>
                    <a:pt x="1853" y="640"/>
                  </a:lnTo>
                  <a:lnTo>
                    <a:pt x="1867" y="626"/>
                  </a:lnTo>
                  <a:lnTo>
                    <a:pt x="1881" y="615"/>
                  </a:lnTo>
                  <a:lnTo>
                    <a:pt x="1897" y="606"/>
                  </a:lnTo>
                  <a:lnTo>
                    <a:pt x="1910" y="600"/>
                  </a:lnTo>
                  <a:lnTo>
                    <a:pt x="1937" y="591"/>
                  </a:lnTo>
                  <a:lnTo>
                    <a:pt x="1973" y="588"/>
                  </a:lnTo>
                  <a:lnTo>
                    <a:pt x="1991" y="589"/>
                  </a:lnTo>
                  <a:lnTo>
                    <a:pt x="2009" y="592"/>
                  </a:lnTo>
                  <a:lnTo>
                    <a:pt x="2025" y="597"/>
                  </a:lnTo>
                  <a:lnTo>
                    <a:pt x="2042" y="604"/>
                  </a:lnTo>
                  <a:lnTo>
                    <a:pt x="2058" y="613"/>
                  </a:lnTo>
                  <a:lnTo>
                    <a:pt x="2073" y="622"/>
                  </a:lnTo>
                  <a:lnTo>
                    <a:pt x="2085" y="633"/>
                  </a:lnTo>
                  <a:lnTo>
                    <a:pt x="2096" y="645"/>
                  </a:lnTo>
                  <a:lnTo>
                    <a:pt x="2105" y="660"/>
                  </a:lnTo>
                  <a:lnTo>
                    <a:pt x="2113" y="673"/>
                  </a:lnTo>
                  <a:lnTo>
                    <a:pt x="2124" y="704"/>
                  </a:lnTo>
                  <a:lnTo>
                    <a:pt x="2129" y="736"/>
                  </a:lnTo>
                  <a:lnTo>
                    <a:pt x="2129" y="752"/>
                  </a:lnTo>
                  <a:lnTo>
                    <a:pt x="2127" y="769"/>
                  </a:lnTo>
                  <a:lnTo>
                    <a:pt x="2121" y="801"/>
                  </a:lnTo>
                  <a:lnTo>
                    <a:pt x="2117" y="818"/>
                  </a:lnTo>
                  <a:lnTo>
                    <a:pt x="2111" y="832"/>
                  </a:lnTo>
                  <a:lnTo>
                    <a:pt x="2096" y="861"/>
                  </a:lnTo>
                  <a:lnTo>
                    <a:pt x="2069" y="893"/>
                  </a:lnTo>
                  <a:lnTo>
                    <a:pt x="2033" y="927"/>
                  </a:lnTo>
                  <a:lnTo>
                    <a:pt x="1989" y="959"/>
                  </a:lnTo>
                  <a:lnTo>
                    <a:pt x="1939" y="992"/>
                  </a:lnTo>
                  <a:lnTo>
                    <a:pt x="1885" y="1021"/>
                  </a:lnTo>
                  <a:lnTo>
                    <a:pt x="1827" y="1051"/>
                  </a:lnTo>
                  <a:lnTo>
                    <a:pt x="1769" y="1078"/>
                  </a:lnTo>
                  <a:lnTo>
                    <a:pt x="1710" y="1103"/>
                  </a:lnTo>
                  <a:close/>
                  <a:moveTo>
                    <a:pt x="2435" y="2558"/>
                  </a:moveTo>
                  <a:lnTo>
                    <a:pt x="2424" y="2564"/>
                  </a:lnTo>
                  <a:lnTo>
                    <a:pt x="2412" y="2569"/>
                  </a:lnTo>
                  <a:lnTo>
                    <a:pt x="2388" y="2575"/>
                  </a:lnTo>
                  <a:lnTo>
                    <a:pt x="2364" y="2576"/>
                  </a:lnTo>
                  <a:lnTo>
                    <a:pt x="2341" y="2572"/>
                  </a:lnTo>
                  <a:lnTo>
                    <a:pt x="2317" y="2564"/>
                  </a:lnTo>
                  <a:lnTo>
                    <a:pt x="2297" y="2552"/>
                  </a:lnTo>
                  <a:lnTo>
                    <a:pt x="2277" y="2536"/>
                  </a:lnTo>
                  <a:lnTo>
                    <a:pt x="2261" y="2516"/>
                  </a:lnTo>
                  <a:lnTo>
                    <a:pt x="2010" y="2150"/>
                  </a:lnTo>
                  <a:lnTo>
                    <a:pt x="2069" y="2134"/>
                  </a:lnTo>
                  <a:lnTo>
                    <a:pt x="2124" y="2113"/>
                  </a:lnTo>
                  <a:lnTo>
                    <a:pt x="2175" y="2089"/>
                  </a:lnTo>
                  <a:lnTo>
                    <a:pt x="2198" y="2076"/>
                  </a:lnTo>
                  <a:lnTo>
                    <a:pt x="2221" y="2062"/>
                  </a:lnTo>
                  <a:lnTo>
                    <a:pt x="2247" y="2040"/>
                  </a:lnTo>
                  <a:lnTo>
                    <a:pt x="2273" y="2016"/>
                  </a:lnTo>
                  <a:lnTo>
                    <a:pt x="2295" y="1990"/>
                  </a:lnTo>
                  <a:lnTo>
                    <a:pt x="2317" y="1962"/>
                  </a:lnTo>
                  <a:lnTo>
                    <a:pt x="2336" y="1932"/>
                  </a:lnTo>
                  <a:lnTo>
                    <a:pt x="2353" y="1901"/>
                  </a:lnTo>
                  <a:lnTo>
                    <a:pt x="2366" y="1868"/>
                  </a:lnTo>
                  <a:lnTo>
                    <a:pt x="2377" y="1834"/>
                  </a:lnTo>
                  <a:lnTo>
                    <a:pt x="2385" y="1799"/>
                  </a:lnTo>
                  <a:lnTo>
                    <a:pt x="2390" y="1765"/>
                  </a:lnTo>
                  <a:lnTo>
                    <a:pt x="2391" y="1729"/>
                  </a:lnTo>
                  <a:lnTo>
                    <a:pt x="2389" y="1691"/>
                  </a:lnTo>
                  <a:lnTo>
                    <a:pt x="2383" y="1655"/>
                  </a:lnTo>
                  <a:lnTo>
                    <a:pt x="2373" y="1620"/>
                  </a:lnTo>
                  <a:lnTo>
                    <a:pt x="2359" y="1584"/>
                  </a:lnTo>
                  <a:lnTo>
                    <a:pt x="2340" y="1549"/>
                  </a:lnTo>
                  <a:lnTo>
                    <a:pt x="2317" y="1515"/>
                  </a:lnTo>
                  <a:lnTo>
                    <a:pt x="2291" y="1484"/>
                  </a:lnTo>
                  <a:lnTo>
                    <a:pt x="2261" y="1457"/>
                  </a:lnTo>
                  <a:lnTo>
                    <a:pt x="2227" y="1433"/>
                  </a:lnTo>
                  <a:lnTo>
                    <a:pt x="2192" y="1411"/>
                  </a:lnTo>
                  <a:lnTo>
                    <a:pt x="2155" y="1394"/>
                  </a:lnTo>
                  <a:lnTo>
                    <a:pt x="2117" y="1381"/>
                  </a:lnTo>
                  <a:lnTo>
                    <a:pt x="2076" y="1373"/>
                  </a:lnTo>
                  <a:lnTo>
                    <a:pt x="2035" y="1368"/>
                  </a:lnTo>
                  <a:lnTo>
                    <a:pt x="1994" y="1369"/>
                  </a:lnTo>
                  <a:lnTo>
                    <a:pt x="1955" y="1374"/>
                  </a:lnTo>
                  <a:lnTo>
                    <a:pt x="1915" y="1382"/>
                  </a:lnTo>
                  <a:lnTo>
                    <a:pt x="1877" y="1397"/>
                  </a:lnTo>
                  <a:lnTo>
                    <a:pt x="1841" y="1415"/>
                  </a:lnTo>
                  <a:lnTo>
                    <a:pt x="1805" y="1436"/>
                  </a:lnTo>
                  <a:lnTo>
                    <a:pt x="1771" y="1463"/>
                  </a:lnTo>
                  <a:lnTo>
                    <a:pt x="1731" y="1502"/>
                  </a:lnTo>
                  <a:lnTo>
                    <a:pt x="1687" y="1555"/>
                  </a:lnTo>
                  <a:lnTo>
                    <a:pt x="1639" y="1617"/>
                  </a:lnTo>
                  <a:lnTo>
                    <a:pt x="1589" y="1687"/>
                  </a:lnTo>
                  <a:lnTo>
                    <a:pt x="1661" y="1347"/>
                  </a:lnTo>
                  <a:lnTo>
                    <a:pt x="1723" y="1326"/>
                  </a:lnTo>
                  <a:lnTo>
                    <a:pt x="1800" y="1296"/>
                  </a:lnTo>
                  <a:lnTo>
                    <a:pt x="1885" y="1259"/>
                  </a:lnTo>
                  <a:lnTo>
                    <a:pt x="1929" y="1237"/>
                  </a:lnTo>
                  <a:lnTo>
                    <a:pt x="1975" y="1214"/>
                  </a:lnTo>
                  <a:lnTo>
                    <a:pt x="2019" y="1190"/>
                  </a:lnTo>
                  <a:lnTo>
                    <a:pt x="2063" y="1164"/>
                  </a:lnTo>
                  <a:lnTo>
                    <a:pt x="2145" y="1108"/>
                  </a:lnTo>
                  <a:lnTo>
                    <a:pt x="2183" y="1077"/>
                  </a:lnTo>
                  <a:lnTo>
                    <a:pt x="2217" y="1045"/>
                  </a:lnTo>
                  <a:lnTo>
                    <a:pt x="2247" y="1012"/>
                  </a:lnTo>
                  <a:lnTo>
                    <a:pt x="2274" y="977"/>
                  </a:lnTo>
                  <a:lnTo>
                    <a:pt x="2291" y="947"/>
                  </a:lnTo>
                  <a:lnTo>
                    <a:pt x="2306" y="916"/>
                  </a:lnTo>
                  <a:lnTo>
                    <a:pt x="2318" y="884"/>
                  </a:lnTo>
                  <a:lnTo>
                    <a:pt x="2328" y="850"/>
                  </a:lnTo>
                  <a:lnTo>
                    <a:pt x="2335" y="815"/>
                  </a:lnTo>
                  <a:lnTo>
                    <a:pt x="2340" y="781"/>
                  </a:lnTo>
                  <a:lnTo>
                    <a:pt x="2341" y="745"/>
                  </a:lnTo>
                  <a:lnTo>
                    <a:pt x="2340" y="709"/>
                  </a:lnTo>
                  <a:lnTo>
                    <a:pt x="2335" y="674"/>
                  </a:lnTo>
                  <a:lnTo>
                    <a:pt x="2327" y="639"/>
                  </a:lnTo>
                  <a:lnTo>
                    <a:pt x="2316" y="604"/>
                  </a:lnTo>
                  <a:lnTo>
                    <a:pt x="2300" y="572"/>
                  </a:lnTo>
                  <a:lnTo>
                    <a:pt x="2282" y="540"/>
                  </a:lnTo>
                  <a:lnTo>
                    <a:pt x="2259" y="510"/>
                  </a:lnTo>
                  <a:lnTo>
                    <a:pt x="2233" y="482"/>
                  </a:lnTo>
                  <a:lnTo>
                    <a:pt x="2204" y="456"/>
                  </a:lnTo>
                  <a:lnTo>
                    <a:pt x="2187" y="444"/>
                  </a:lnTo>
                  <a:lnTo>
                    <a:pt x="2171" y="432"/>
                  </a:lnTo>
                  <a:lnTo>
                    <a:pt x="2135" y="413"/>
                  </a:lnTo>
                  <a:lnTo>
                    <a:pt x="2096" y="397"/>
                  </a:lnTo>
                  <a:lnTo>
                    <a:pt x="2057" y="386"/>
                  </a:lnTo>
                  <a:lnTo>
                    <a:pt x="2037" y="382"/>
                  </a:lnTo>
                  <a:lnTo>
                    <a:pt x="2017" y="379"/>
                  </a:lnTo>
                  <a:lnTo>
                    <a:pt x="1976" y="376"/>
                  </a:lnTo>
                  <a:lnTo>
                    <a:pt x="1935" y="378"/>
                  </a:lnTo>
                  <a:lnTo>
                    <a:pt x="1895" y="384"/>
                  </a:lnTo>
                  <a:lnTo>
                    <a:pt x="1855" y="395"/>
                  </a:lnTo>
                  <a:lnTo>
                    <a:pt x="1817" y="409"/>
                  </a:lnTo>
                  <a:lnTo>
                    <a:pt x="1781" y="427"/>
                  </a:lnTo>
                  <a:lnTo>
                    <a:pt x="1747" y="450"/>
                  </a:lnTo>
                  <a:lnTo>
                    <a:pt x="1717" y="476"/>
                  </a:lnTo>
                  <a:lnTo>
                    <a:pt x="1688" y="506"/>
                  </a:lnTo>
                  <a:lnTo>
                    <a:pt x="1675" y="522"/>
                  </a:lnTo>
                  <a:lnTo>
                    <a:pt x="1663" y="539"/>
                  </a:lnTo>
                  <a:lnTo>
                    <a:pt x="1640" y="576"/>
                  </a:lnTo>
                  <a:lnTo>
                    <a:pt x="1628" y="600"/>
                  </a:lnTo>
                  <a:lnTo>
                    <a:pt x="1616" y="628"/>
                  </a:lnTo>
                  <a:lnTo>
                    <a:pt x="1592" y="698"/>
                  </a:lnTo>
                  <a:lnTo>
                    <a:pt x="1568" y="777"/>
                  </a:lnTo>
                  <a:lnTo>
                    <a:pt x="1547" y="863"/>
                  </a:lnTo>
                  <a:lnTo>
                    <a:pt x="1507" y="1036"/>
                  </a:lnTo>
                  <a:lnTo>
                    <a:pt x="1477" y="1180"/>
                  </a:lnTo>
                  <a:lnTo>
                    <a:pt x="1389" y="1196"/>
                  </a:lnTo>
                  <a:lnTo>
                    <a:pt x="1345" y="1202"/>
                  </a:lnTo>
                  <a:lnTo>
                    <a:pt x="1301" y="1206"/>
                  </a:lnTo>
                  <a:lnTo>
                    <a:pt x="1254" y="1208"/>
                  </a:lnTo>
                  <a:lnTo>
                    <a:pt x="1207" y="1208"/>
                  </a:lnTo>
                  <a:lnTo>
                    <a:pt x="1116" y="1205"/>
                  </a:lnTo>
                  <a:lnTo>
                    <a:pt x="1025" y="1195"/>
                  </a:lnTo>
                  <a:lnTo>
                    <a:pt x="980" y="1188"/>
                  </a:lnTo>
                  <a:lnTo>
                    <a:pt x="936" y="1178"/>
                  </a:lnTo>
                  <a:lnTo>
                    <a:pt x="893" y="1168"/>
                  </a:lnTo>
                  <a:lnTo>
                    <a:pt x="849" y="1156"/>
                  </a:lnTo>
                  <a:lnTo>
                    <a:pt x="764" y="1127"/>
                  </a:lnTo>
                  <a:lnTo>
                    <a:pt x="723" y="1111"/>
                  </a:lnTo>
                  <a:lnTo>
                    <a:pt x="683" y="1093"/>
                  </a:lnTo>
                  <a:lnTo>
                    <a:pt x="642" y="1073"/>
                  </a:lnTo>
                  <a:lnTo>
                    <a:pt x="603" y="1053"/>
                  </a:lnTo>
                  <a:lnTo>
                    <a:pt x="619" y="1009"/>
                  </a:lnTo>
                  <a:lnTo>
                    <a:pt x="637" y="969"/>
                  </a:lnTo>
                  <a:lnTo>
                    <a:pt x="657" y="927"/>
                  </a:lnTo>
                  <a:lnTo>
                    <a:pt x="678" y="886"/>
                  </a:lnTo>
                  <a:lnTo>
                    <a:pt x="723" y="808"/>
                  </a:lnTo>
                  <a:lnTo>
                    <a:pt x="749" y="771"/>
                  </a:lnTo>
                  <a:lnTo>
                    <a:pt x="775" y="734"/>
                  </a:lnTo>
                  <a:lnTo>
                    <a:pt x="831" y="662"/>
                  </a:lnTo>
                  <a:lnTo>
                    <a:pt x="861" y="628"/>
                  </a:lnTo>
                  <a:lnTo>
                    <a:pt x="891" y="595"/>
                  </a:lnTo>
                  <a:lnTo>
                    <a:pt x="957" y="533"/>
                  </a:lnTo>
                  <a:lnTo>
                    <a:pt x="992" y="504"/>
                  </a:lnTo>
                  <a:lnTo>
                    <a:pt x="1027" y="475"/>
                  </a:lnTo>
                  <a:lnTo>
                    <a:pt x="1100" y="422"/>
                  </a:lnTo>
                  <a:lnTo>
                    <a:pt x="1178" y="374"/>
                  </a:lnTo>
                  <a:lnTo>
                    <a:pt x="1218" y="353"/>
                  </a:lnTo>
                  <a:lnTo>
                    <a:pt x="1259" y="332"/>
                  </a:lnTo>
                  <a:lnTo>
                    <a:pt x="1301" y="313"/>
                  </a:lnTo>
                  <a:lnTo>
                    <a:pt x="1343" y="295"/>
                  </a:lnTo>
                  <a:lnTo>
                    <a:pt x="1386" y="280"/>
                  </a:lnTo>
                  <a:lnTo>
                    <a:pt x="1429" y="265"/>
                  </a:lnTo>
                  <a:lnTo>
                    <a:pt x="1473" y="252"/>
                  </a:lnTo>
                  <a:lnTo>
                    <a:pt x="1518" y="241"/>
                  </a:lnTo>
                  <a:lnTo>
                    <a:pt x="1563" y="232"/>
                  </a:lnTo>
                  <a:lnTo>
                    <a:pt x="1610" y="225"/>
                  </a:lnTo>
                  <a:lnTo>
                    <a:pt x="1657" y="219"/>
                  </a:lnTo>
                  <a:lnTo>
                    <a:pt x="1704" y="215"/>
                  </a:lnTo>
                  <a:lnTo>
                    <a:pt x="1769" y="213"/>
                  </a:lnTo>
                  <a:lnTo>
                    <a:pt x="1833" y="213"/>
                  </a:lnTo>
                  <a:lnTo>
                    <a:pt x="1898" y="216"/>
                  </a:lnTo>
                  <a:lnTo>
                    <a:pt x="1962" y="223"/>
                  </a:lnTo>
                  <a:lnTo>
                    <a:pt x="2024" y="233"/>
                  </a:lnTo>
                  <a:lnTo>
                    <a:pt x="2087" y="246"/>
                  </a:lnTo>
                  <a:lnTo>
                    <a:pt x="2148" y="263"/>
                  </a:lnTo>
                  <a:lnTo>
                    <a:pt x="2208" y="282"/>
                  </a:lnTo>
                  <a:lnTo>
                    <a:pt x="2267" y="305"/>
                  </a:lnTo>
                  <a:lnTo>
                    <a:pt x="2324" y="330"/>
                  </a:lnTo>
                  <a:lnTo>
                    <a:pt x="2353" y="343"/>
                  </a:lnTo>
                  <a:lnTo>
                    <a:pt x="2382" y="359"/>
                  </a:lnTo>
                  <a:lnTo>
                    <a:pt x="2437" y="390"/>
                  </a:lnTo>
                  <a:lnTo>
                    <a:pt x="2491" y="423"/>
                  </a:lnTo>
                  <a:lnTo>
                    <a:pt x="2543" y="461"/>
                  </a:lnTo>
                  <a:lnTo>
                    <a:pt x="2594" y="500"/>
                  </a:lnTo>
                  <a:lnTo>
                    <a:pt x="2642" y="543"/>
                  </a:lnTo>
                  <a:lnTo>
                    <a:pt x="2689" y="589"/>
                  </a:lnTo>
                  <a:lnTo>
                    <a:pt x="2733" y="636"/>
                  </a:lnTo>
                  <a:lnTo>
                    <a:pt x="2775" y="685"/>
                  </a:lnTo>
                  <a:lnTo>
                    <a:pt x="2814" y="735"/>
                  </a:lnTo>
                  <a:lnTo>
                    <a:pt x="2850" y="787"/>
                  </a:lnTo>
                  <a:lnTo>
                    <a:pt x="2883" y="841"/>
                  </a:lnTo>
                  <a:lnTo>
                    <a:pt x="2913" y="897"/>
                  </a:lnTo>
                  <a:lnTo>
                    <a:pt x="2941" y="953"/>
                  </a:lnTo>
                  <a:lnTo>
                    <a:pt x="2966" y="1011"/>
                  </a:lnTo>
                  <a:lnTo>
                    <a:pt x="2988" y="1071"/>
                  </a:lnTo>
                  <a:lnTo>
                    <a:pt x="3006" y="1131"/>
                  </a:lnTo>
                  <a:lnTo>
                    <a:pt x="3021" y="1193"/>
                  </a:lnTo>
                  <a:lnTo>
                    <a:pt x="3033" y="1255"/>
                  </a:lnTo>
                  <a:lnTo>
                    <a:pt x="3043" y="1319"/>
                  </a:lnTo>
                  <a:lnTo>
                    <a:pt x="3049" y="1382"/>
                  </a:lnTo>
                  <a:lnTo>
                    <a:pt x="3053" y="1447"/>
                  </a:lnTo>
                  <a:lnTo>
                    <a:pt x="3051" y="1532"/>
                  </a:lnTo>
                  <a:lnTo>
                    <a:pt x="3044" y="1616"/>
                  </a:lnTo>
                  <a:lnTo>
                    <a:pt x="3032" y="1699"/>
                  </a:lnTo>
                  <a:lnTo>
                    <a:pt x="3014" y="1779"/>
                  </a:lnTo>
                  <a:lnTo>
                    <a:pt x="2991" y="1859"/>
                  </a:lnTo>
                  <a:lnTo>
                    <a:pt x="2964" y="1937"/>
                  </a:lnTo>
                  <a:lnTo>
                    <a:pt x="2931" y="2013"/>
                  </a:lnTo>
                  <a:lnTo>
                    <a:pt x="2893" y="2086"/>
                  </a:lnTo>
                  <a:lnTo>
                    <a:pt x="2851" y="2156"/>
                  </a:lnTo>
                  <a:lnTo>
                    <a:pt x="2804" y="2225"/>
                  </a:lnTo>
                  <a:lnTo>
                    <a:pt x="2753" y="2289"/>
                  </a:lnTo>
                  <a:lnTo>
                    <a:pt x="2725" y="2321"/>
                  </a:lnTo>
                  <a:lnTo>
                    <a:pt x="2697" y="2351"/>
                  </a:lnTo>
                  <a:lnTo>
                    <a:pt x="2667" y="2379"/>
                  </a:lnTo>
                  <a:lnTo>
                    <a:pt x="2637" y="2408"/>
                  </a:lnTo>
                  <a:lnTo>
                    <a:pt x="2606" y="2436"/>
                  </a:lnTo>
                  <a:lnTo>
                    <a:pt x="2574" y="2462"/>
                  </a:lnTo>
                  <a:lnTo>
                    <a:pt x="2507" y="2512"/>
                  </a:lnTo>
                  <a:lnTo>
                    <a:pt x="2435" y="2558"/>
                  </a:lnTo>
                  <a:close/>
                  <a:moveTo>
                    <a:pt x="1649" y="1980"/>
                  </a:moveTo>
                  <a:lnTo>
                    <a:pt x="1722" y="1868"/>
                  </a:lnTo>
                  <a:lnTo>
                    <a:pt x="1795" y="1763"/>
                  </a:lnTo>
                  <a:lnTo>
                    <a:pt x="1860" y="1677"/>
                  </a:lnTo>
                  <a:lnTo>
                    <a:pt x="1887" y="1646"/>
                  </a:lnTo>
                  <a:lnTo>
                    <a:pt x="1909" y="1623"/>
                  </a:lnTo>
                  <a:lnTo>
                    <a:pt x="1939" y="1602"/>
                  </a:lnTo>
                  <a:lnTo>
                    <a:pt x="1953" y="1594"/>
                  </a:lnTo>
                  <a:lnTo>
                    <a:pt x="1968" y="1588"/>
                  </a:lnTo>
                  <a:lnTo>
                    <a:pt x="1994" y="1582"/>
                  </a:lnTo>
                  <a:lnTo>
                    <a:pt x="2018" y="1580"/>
                  </a:lnTo>
                  <a:lnTo>
                    <a:pt x="2042" y="1582"/>
                  </a:lnTo>
                  <a:lnTo>
                    <a:pt x="2060" y="1586"/>
                  </a:lnTo>
                  <a:lnTo>
                    <a:pt x="2077" y="1592"/>
                  </a:lnTo>
                  <a:lnTo>
                    <a:pt x="2094" y="1599"/>
                  </a:lnTo>
                  <a:lnTo>
                    <a:pt x="2109" y="1608"/>
                  </a:lnTo>
                  <a:lnTo>
                    <a:pt x="2137" y="1630"/>
                  </a:lnTo>
                  <a:lnTo>
                    <a:pt x="2149" y="1645"/>
                  </a:lnTo>
                  <a:lnTo>
                    <a:pt x="2159" y="1659"/>
                  </a:lnTo>
                  <a:lnTo>
                    <a:pt x="2166" y="1673"/>
                  </a:lnTo>
                  <a:lnTo>
                    <a:pt x="2172" y="1689"/>
                  </a:lnTo>
                  <a:lnTo>
                    <a:pt x="2175" y="1705"/>
                  </a:lnTo>
                  <a:lnTo>
                    <a:pt x="2178" y="1720"/>
                  </a:lnTo>
                  <a:lnTo>
                    <a:pt x="2178" y="1737"/>
                  </a:lnTo>
                  <a:lnTo>
                    <a:pt x="2177" y="1753"/>
                  </a:lnTo>
                  <a:lnTo>
                    <a:pt x="2171" y="1785"/>
                  </a:lnTo>
                  <a:lnTo>
                    <a:pt x="2157" y="1815"/>
                  </a:lnTo>
                  <a:lnTo>
                    <a:pt x="2141" y="1844"/>
                  </a:lnTo>
                  <a:lnTo>
                    <a:pt x="2120" y="1869"/>
                  </a:lnTo>
                  <a:lnTo>
                    <a:pt x="2096" y="1889"/>
                  </a:lnTo>
                  <a:lnTo>
                    <a:pt x="2059" y="1912"/>
                  </a:lnTo>
                  <a:lnTo>
                    <a:pt x="2037" y="1920"/>
                  </a:lnTo>
                  <a:lnTo>
                    <a:pt x="2013" y="1930"/>
                  </a:lnTo>
                  <a:lnTo>
                    <a:pt x="1961" y="1944"/>
                  </a:lnTo>
                  <a:lnTo>
                    <a:pt x="1903" y="1956"/>
                  </a:lnTo>
                  <a:lnTo>
                    <a:pt x="1842" y="1966"/>
                  </a:lnTo>
                  <a:lnTo>
                    <a:pt x="1777" y="1973"/>
                  </a:lnTo>
                  <a:lnTo>
                    <a:pt x="1649" y="1980"/>
                  </a:lnTo>
                  <a:close/>
                  <a:moveTo>
                    <a:pt x="2786" y="387"/>
                  </a:moveTo>
                  <a:lnTo>
                    <a:pt x="2729" y="337"/>
                  </a:lnTo>
                  <a:lnTo>
                    <a:pt x="2670" y="290"/>
                  </a:lnTo>
                  <a:lnTo>
                    <a:pt x="2609" y="247"/>
                  </a:lnTo>
                  <a:lnTo>
                    <a:pt x="2545" y="208"/>
                  </a:lnTo>
                  <a:lnTo>
                    <a:pt x="2481" y="171"/>
                  </a:lnTo>
                  <a:lnTo>
                    <a:pt x="2415" y="138"/>
                  </a:lnTo>
                  <a:lnTo>
                    <a:pt x="2347" y="108"/>
                  </a:lnTo>
                  <a:lnTo>
                    <a:pt x="2279" y="82"/>
                  </a:lnTo>
                  <a:lnTo>
                    <a:pt x="2208" y="59"/>
                  </a:lnTo>
                  <a:lnTo>
                    <a:pt x="2137" y="40"/>
                  </a:lnTo>
                  <a:lnTo>
                    <a:pt x="2064" y="24"/>
                  </a:lnTo>
                  <a:lnTo>
                    <a:pt x="1991" y="14"/>
                  </a:lnTo>
                  <a:lnTo>
                    <a:pt x="1916" y="5"/>
                  </a:lnTo>
                  <a:lnTo>
                    <a:pt x="1842" y="0"/>
                  </a:lnTo>
                  <a:lnTo>
                    <a:pt x="1765" y="0"/>
                  </a:lnTo>
                  <a:lnTo>
                    <a:pt x="1689" y="3"/>
                  </a:lnTo>
                  <a:lnTo>
                    <a:pt x="1637" y="8"/>
                  </a:lnTo>
                  <a:lnTo>
                    <a:pt x="1584" y="15"/>
                  </a:lnTo>
                  <a:lnTo>
                    <a:pt x="1531" y="23"/>
                  </a:lnTo>
                  <a:lnTo>
                    <a:pt x="1479" y="33"/>
                  </a:lnTo>
                  <a:lnTo>
                    <a:pt x="1429" y="45"/>
                  </a:lnTo>
                  <a:lnTo>
                    <a:pt x="1379" y="59"/>
                  </a:lnTo>
                  <a:lnTo>
                    <a:pt x="1329" y="75"/>
                  </a:lnTo>
                  <a:lnTo>
                    <a:pt x="1280" y="93"/>
                  </a:lnTo>
                  <a:lnTo>
                    <a:pt x="1232" y="112"/>
                  </a:lnTo>
                  <a:lnTo>
                    <a:pt x="1185" y="132"/>
                  </a:lnTo>
                  <a:lnTo>
                    <a:pt x="1139" y="155"/>
                  </a:lnTo>
                  <a:lnTo>
                    <a:pt x="1093" y="179"/>
                  </a:lnTo>
                  <a:lnTo>
                    <a:pt x="1049" y="204"/>
                  </a:lnTo>
                  <a:lnTo>
                    <a:pt x="1004" y="232"/>
                  </a:lnTo>
                  <a:lnTo>
                    <a:pt x="962" y="260"/>
                  </a:lnTo>
                  <a:lnTo>
                    <a:pt x="920" y="290"/>
                  </a:lnTo>
                  <a:lnTo>
                    <a:pt x="840" y="354"/>
                  </a:lnTo>
                  <a:lnTo>
                    <a:pt x="801" y="389"/>
                  </a:lnTo>
                  <a:lnTo>
                    <a:pt x="764" y="423"/>
                  </a:lnTo>
                  <a:lnTo>
                    <a:pt x="693" y="498"/>
                  </a:lnTo>
                  <a:lnTo>
                    <a:pt x="660" y="536"/>
                  </a:lnTo>
                  <a:lnTo>
                    <a:pt x="627" y="576"/>
                  </a:lnTo>
                  <a:lnTo>
                    <a:pt x="597" y="618"/>
                  </a:lnTo>
                  <a:lnTo>
                    <a:pt x="567" y="660"/>
                  </a:lnTo>
                  <a:lnTo>
                    <a:pt x="513" y="746"/>
                  </a:lnTo>
                  <a:lnTo>
                    <a:pt x="464" y="837"/>
                  </a:lnTo>
                  <a:lnTo>
                    <a:pt x="443" y="882"/>
                  </a:lnTo>
                  <a:lnTo>
                    <a:pt x="422" y="930"/>
                  </a:lnTo>
                  <a:lnTo>
                    <a:pt x="354" y="872"/>
                  </a:lnTo>
                  <a:lnTo>
                    <a:pt x="290" y="807"/>
                  </a:lnTo>
                  <a:lnTo>
                    <a:pt x="230" y="737"/>
                  </a:lnTo>
                  <a:lnTo>
                    <a:pt x="174" y="663"/>
                  </a:lnTo>
                  <a:lnTo>
                    <a:pt x="0" y="784"/>
                  </a:lnTo>
                  <a:lnTo>
                    <a:pt x="37" y="837"/>
                  </a:lnTo>
                  <a:lnTo>
                    <a:pt x="78" y="887"/>
                  </a:lnTo>
                  <a:lnTo>
                    <a:pt x="120" y="935"/>
                  </a:lnTo>
                  <a:lnTo>
                    <a:pt x="163" y="982"/>
                  </a:lnTo>
                  <a:lnTo>
                    <a:pt x="209" y="1026"/>
                  </a:lnTo>
                  <a:lnTo>
                    <a:pt x="255" y="1068"/>
                  </a:lnTo>
                  <a:lnTo>
                    <a:pt x="305" y="1108"/>
                  </a:lnTo>
                  <a:lnTo>
                    <a:pt x="354" y="1145"/>
                  </a:lnTo>
                  <a:lnTo>
                    <a:pt x="337" y="1228"/>
                  </a:lnTo>
                  <a:lnTo>
                    <a:pt x="324" y="1310"/>
                  </a:lnTo>
                  <a:lnTo>
                    <a:pt x="317" y="1394"/>
                  </a:lnTo>
                  <a:lnTo>
                    <a:pt x="314" y="1479"/>
                  </a:lnTo>
                  <a:lnTo>
                    <a:pt x="317" y="1563"/>
                  </a:lnTo>
                  <a:lnTo>
                    <a:pt x="324" y="1646"/>
                  </a:lnTo>
                  <a:lnTo>
                    <a:pt x="336" y="1727"/>
                  </a:lnTo>
                  <a:lnTo>
                    <a:pt x="343" y="1768"/>
                  </a:lnTo>
                  <a:lnTo>
                    <a:pt x="353" y="1808"/>
                  </a:lnTo>
                  <a:lnTo>
                    <a:pt x="373" y="1887"/>
                  </a:lnTo>
                  <a:lnTo>
                    <a:pt x="398" y="1965"/>
                  </a:lnTo>
                  <a:lnTo>
                    <a:pt x="427" y="2041"/>
                  </a:lnTo>
                  <a:lnTo>
                    <a:pt x="461" y="2116"/>
                  </a:lnTo>
                  <a:lnTo>
                    <a:pt x="498" y="2188"/>
                  </a:lnTo>
                  <a:lnTo>
                    <a:pt x="540" y="2258"/>
                  </a:lnTo>
                  <a:lnTo>
                    <a:pt x="585" y="2325"/>
                  </a:lnTo>
                  <a:lnTo>
                    <a:pt x="635" y="2391"/>
                  </a:lnTo>
                  <a:lnTo>
                    <a:pt x="687" y="2454"/>
                  </a:lnTo>
                  <a:lnTo>
                    <a:pt x="745" y="2514"/>
                  </a:lnTo>
                  <a:lnTo>
                    <a:pt x="805" y="2571"/>
                  </a:lnTo>
                  <a:lnTo>
                    <a:pt x="869" y="2625"/>
                  </a:lnTo>
                  <a:lnTo>
                    <a:pt x="1002" y="2460"/>
                  </a:lnTo>
                  <a:lnTo>
                    <a:pt x="947" y="2413"/>
                  </a:lnTo>
                  <a:lnTo>
                    <a:pt x="895" y="2365"/>
                  </a:lnTo>
                  <a:lnTo>
                    <a:pt x="846" y="2313"/>
                  </a:lnTo>
                  <a:lnTo>
                    <a:pt x="801" y="2259"/>
                  </a:lnTo>
                  <a:lnTo>
                    <a:pt x="758" y="2203"/>
                  </a:lnTo>
                  <a:lnTo>
                    <a:pt x="720" y="2146"/>
                  </a:lnTo>
                  <a:lnTo>
                    <a:pt x="684" y="2085"/>
                  </a:lnTo>
                  <a:lnTo>
                    <a:pt x="651" y="2023"/>
                  </a:lnTo>
                  <a:lnTo>
                    <a:pt x="623" y="1960"/>
                  </a:lnTo>
                  <a:lnTo>
                    <a:pt x="599" y="1894"/>
                  </a:lnTo>
                  <a:lnTo>
                    <a:pt x="577" y="1828"/>
                  </a:lnTo>
                  <a:lnTo>
                    <a:pt x="559" y="1760"/>
                  </a:lnTo>
                  <a:lnTo>
                    <a:pt x="545" y="1691"/>
                  </a:lnTo>
                  <a:lnTo>
                    <a:pt x="535" y="1621"/>
                  </a:lnTo>
                  <a:lnTo>
                    <a:pt x="529" y="1550"/>
                  </a:lnTo>
                  <a:lnTo>
                    <a:pt x="527" y="1478"/>
                  </a:lnTo>
                  <a:lnTo>
                    <a:pt x="528" y="1423"/>
                  </a:lnTo>
                  <a:lnTo>
                    <a:pt x="531" y="1369"/>
                  </a:lnTo>
                  <a:lnTo>
                    <a:pt x="537" y="1315"/>
                  </a:lnTo>
                  <a:lnTo>
                    <a:pt x="546" y="1262"/>
                  </a:lnTo>
                  <a:lnTo>
                    <a:pt x="623" y="1298"/>
                  </a:lnTo>
                  <a:lnTo>
                    <a:pt x="703" y="1331"/>
                  </a:lnTo>
                  <a:lnTo>
                    <a:pt x="783" y="1358"/>
                  </a:lnTo>
                  <a:lnTo>
                    <a:pt x="866" y="1380"/>
                  </a:lnTo>
                  <a:lnTo>
                    <a:pt x="951" y="1398"/>
                  </a:lnTo>
                  <a:lnTo>
                    <a:pt x="1038" y="1411"/>
                  </a:lnTo>
                  <a:lnTo>
                    <a:pt x="1081" y="1415"/>
                  </a:lnTo>
                  <a:lnTo>
                    <a:pt x="1124" y="1418"/>
                  </a:lnTo>
                  <a:lnTo>
                    <a:pt x="1213" y="1421"/>
                  </a:lnTo>
                  <a:lnTo>
                    <a:pt x="1314" y="1417"/>
                  </a:lnTo>
                  <a:lnTo>
                    <a:pt x="1373" y="1412"/>
                  </a:lnTo>
                  <a:lnTo>
                    <a:pt x="1431" y="1404"/>
                  </a:lnTo>
                  <a:lnTo>
                    <a:pt x="1293" y="2058"/>
                  </a:lnTo>
                  <a:lnTo>
                    <a:pt x="1157" y="2714"/>
                  </a:lnTo>
                  <a:lnTo>
                    <a:pt x="1364" y="2757"/>
                  </a:lnTo>
                  <a:lnTo>
                    <a:pt x="1483" y="2190"/>
                  </a:lnTo>
                  <a:lnTo>
                    <a:pt x="1599" y="2194"/>
                  </a:lnTo>
                  <a:lnTo>
                    <a:pt x="1683" y="2191"/>
                  </a:lnTo>
                  <a:lnTo>
                    <a:pt x="1729" y="2189"/>
                  </a:lnTo>
                  <a:lnTo>
                    <a:pt x="1777" y="2186"/>
                  </a:lnTo>
                  <a:lnTo>
                    <a:pt x="2085" y="2635"/>
                  </a:lnTo>
                  <a:lnTo>
                    <a:pt x="2112" y="2671"/>
                  </a:lnTo>
                  <a:lnTo>
                    <a:pt x="2142" y="2701"/>
                  </a:lnTo>
                  <a:lnTo>
                    <a:pt x="2175" y="2727"/>
                  </a:lnTo>
                  <a:lnTo>
                    <a:pt x="2211" y="2748"/>
                  </a:lnTo>
                  <a:lnTo>
                    <a:pt x="2249" y="2765"/>
                  </a:lnTo>
                  <a:lnTo>
                    <a:pt x="2269" y="2772"/>
                  </a:lnTo>
                  <a:lnTo>
                    <a:pt x="2288" y="2778"/>
                  </a:lnTo>
                  <a:lnTo>
                    <a:pt x="2309" y="2782"/>
                  </a:lnTo>
                  <a:lnTo>
                    <a:pt x="2329" y="2786"/>
                  </a:lnTo>
                  <a:lnTo>
                    <a:pt x="2371" y="2788"/>
                  </a:lnTo>
                  <a:lnTo>
                    <a:pt x="2415" y="2786"/>
                  </a:lnTo>
                  <a:lnTo>
                    <a:pt x="2459" y="2776"/>
                  </a:lnTo>
                  <a:lnTo>
                    <a:pt x="2502" y="2762"/>
                  </a:lnTo>
                  <a:lnTo>
                    <a:pt x="2544" y="2740"/>
                  </a:lnTo>
                  <a:lnTo>
                    <a:pt x="2586" y="2715"/>
                  </a:lnTo>
                  <a:lnTo>
                    <a:pt x="2627" y="2687"/>
                  </a:lnTo>
                  <a:lnTo>
                    <a:pt x="2706" y="2629"/>
                  </a:lnTo>
                  <a:lnTo>
                    <a:pt x="2780" y="2565"/>
                  </a:lnTo>
                  <a:lnTo>
                    <a:pt x="2850" y="2498"/>
                  </a:lnTo>
                  <a:lnTo>
                    <a:pt x="2883" y="2462"/>
                  </a:lnTo>
                  <a:lnTo>
                    <a:pt x="2915" y="2426"/>
                  </a:lnTo>
                  <a:lnTo>
                    <a:pt x="2975" y="2351"/>
                  </a:lnTo>
                  <a:lnTo>
                    <a:pt x="3030" y="2271"/>
                  </a:lnTo>
                  <a:lnTo>
                    <a:pt x="3079" y="2189"/>
                  </a:lnTo>
                  <a:lnTo>
                    <a:pt x="3123" y="2102"/>
                  </a:lnTo>
                  <a:lnTo>
                    <a:pt x="3162" y="2015"/>
                  </a:lnTo>
                  <a:lnTo>
                    <a:pt x="3179" y="1969"/>
                  </a:lnTo>
                  <a:lnTo>
                    <a:pt x="3194" y="1924"/>
                  </a:lnTo>
                  <a:lnTo>
                    <a:pt x="3207" y="1877"/>
                  </a:lnTo>
                  <a:lnTo>
                    <a:pt x="3221" y="1830"/>
                  </a:lnTo>
                  <a:lnTo>
                    <a:pt x="3231" y="1784"/>
                  </a:lnTo>
                  <a:lnTo>
                    <a:pt x="3241" y="1736"/>
                  </a:lnTo>
                  <a:lnTo>
                    <a:pt x="3255" y="1640"/>
                  </a:lnTo>
                  <a:lnTo>
                    <a:pt x="3264" y="1542"/>
                  </a:lnTo>
                  <a:lnTo>
                    <a:pt x="3265" y="1492"/>
                  </a:lnTo>
                  <a:lnTo>
                    <a:pt x="3265" y="1443"/>
                  </a:lnTo>
                  <a:lnTo>
                    <a:pt x="3261" y="1367"/>
                  </a:lnTo>
                  <a:lnTo>
                    <a:pt x="3254" y="1292"/>
                  </a:lnTo>
                  <a:lnTo>
                    <a:pt x="3243" y="1218"/>
                  </a:lnTo>
                  <a:lnTo>
                    <a:pt x="3229" y="1145"/>
                  </a:lnTo>
                  <a:lnTo>
                    <a:pt x="3210" y="1073"/>
                  </a:lnTo>
                  <a:lnTo>
                    <a:pt x="3188" y="1002"/>
                  </a:lnTo>
                  <a:lnTo>
                    <a:pt x="3163" y="933"/>
                  </a:lnTo>
                  <a:lnTo>
                    <a:pt x="3134" y="866"/>
                  </a:lnTo>
                  <a:lnTo>
                    <a:pt x="3119" y="832"/>
                  </a:lnTo>
                  <a:lnTo>
                    <a:pt x="3103" y="800"/>
                  </a:lnTo>
                  <a:lnTo>
                    <a:pt x="3067" y="735"/>
                  </a:lnTo>
                  <a:lnTo>
                    <a:pt x="3029" y="672"/>
                  </a:lnTo>
                  <a:lnTo>
                    <a:pt x="2987" y="610"/>
                  </a:lnTo>
                  <a:lnTo>
                    <a:pt x="2941" y="552"/>
                  </a:lnTo>
                  <a:lnTo>
                    <a:pt x="2893" y="494"/>
                  </a:lnTo>
                  <a:lnTo>
                    <a:pt x="2841" y="439"/>
                  </a:lnTo>
                  <a:lnTo>
                    <a:pt x="2786" y="387"/>
                  </a:lnTo>
                  <a:close/>
                </a:path>
              </a:pathLst>
            </a:custGeom>
            <a:solidFill>
              <a:srgbClr val="8A78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6" name="Freeform 122"/>
            <p:cNvSpPr>
              <a:spLocks noEditPoints="1"/>
            </p:cNvSpPr>
            <p:nvPr userDrawn="1"/>
          </p:nvSpPr>
          <p:spPr bwMode="auto">
            <a:xfrm>
              <a:off x="5880100" y="5930900"/>
              <a:ext cx="3233738" cy="271462"/>
            </a:xfrm>
            <a:custGeom>
              <a:avLst/>
              <a:gdLst>
                <a:gd name="T0" fmla="*/ 11303 w 12222"/>
                <a:gd name="T1" fmla="*/ 1027 h 1027"/>
                <a:gd name="T2" fmla="*/ 12019 w 12222"/>
                <a:gd name="T3" fmla="*/ 513 h 1027"/>
                <a:gd name="T4" fmla="*/ 11624 w 12222"/>
                <a:gd name="T5" fmla="*/ 627 h 1027"/>
                <a:gd name="T6" fmla="*/ 577 w 12222"/>
                <a:gd name="T7" fmla="*/ 0 h 1027"/>
                <a:gd name="T8" fmla="*/ 590 w 12222"/>
                <a:gd name="T9" fmla="*/ 1027 h 1027"/>
                <a:gd name="T10" fmla="*/ 0 w 12222"/>
                <a:gd name="T11" fmla="*/ 1027 h 1027"/>
                <a:gd name="T12" fmla="*/ 289 w 12222"/>
                <a:gd name="T13" fmla="*/ 386 h 1027"/>
                <a:gd name="T14" fmla="*/ 1714 w 12222"/>
                <a:gd name="T15" fmla="*/ 610 h 1027"/>
                <a:gd name="T16" fmla="*/ 1417 w 12222"/>
                <a:gd name="T17" fmla="*/ 1027 h 1027"/>
                <a:gd name="T18" fmla="*/ 1769 w 12222"/>
                <a:gd name="T19" fmla="*/ 0 h 1027"/>
                <a:gd name="T20" fmla="*/ 1778 w 12222"/>
                <a:gd name="T21" fmla="*/ 858 h 1027"/>
                <a:gd name="T22" fmla="*/ 3194 w 12222"/>
                <a:gd name="T23" fmla="*/ 752 h 1027"/>
                <a:gd name="T24" fmla="*/ 2416 w 12222"/>
                <a:gd name="T25" fmla="*/ 0 h 1027"/>
                <a:gd name="T26" fmla="*/ 3794 w 12222"/>
                <a:gd name="T27" fmla="*/ 266 h 1027"/>
                <a:gd name="T28" fmla="*/ 3794 w 12222"/>
                <a:gd name="T29" fmla="*/ 646 h 1027"/>
                <a:gd name="T30" fmla="*/ 3502 w 12222"/>
                <a:gd name="T31" fmla="*/ 1027 h 1027"/>
                <a:gd name="T32" fmla="*/ 5411 w 12222"/>
                <a:gd name="T33" fmla="*/ 513 h 1027"/>
                <a:gd name="T34" fmla="*/ 4532 w 12222"/>
                <a:gd name="T35" fmla="*/ 0 h 1027"/>
                <a:gd name="T36" fmla="*/ 5612 w 12222"/>
                <a:gd name="T37" fmla="*/ 0 h 1027"/>
                <a:gd name="T38" fmla="*/ 6197 w 12222"/>
                <a:gd name="T39" fmla="*/ 326 h 1027"/>
                <a:gd name="T40" fmla="*/ 5690 w 12222"/>
                <a:gd name="T41" fmla="*/ 1027 h 1027"/>
                <a:gd name="T42" fmla="*/ 6517 w 12222"/>
                <a:gd name="T43" fmla="*/ 513 h 1027"/>
                <a:gd name="T44" fmla="*/ 7018 w 12222"/>
                <a:gd name="T45" fmla="*/ 0 h 1027"/>
                <a:gd name="T46" fmla="*/ 8056 w 12222"/>
                <a:gd name="T47" fmla="*/ 0 h 1027"/>
                <a:gd name="T48" fmla="*/ 7894 w 12222"/>
                <a:gd name="T49" fmla="*/ 369 h 1027"/>
                <a:gd name="T50" fmla="*/ 7176 w 12222"/>
                <a:gd name="T51" fmla="*/ 1027 h 1027"/>
                <a:gd name="T52" fmla="*/ 8500 w 12222"/>
                <a:gd name="T53" fmla="*/ 0 h 1027"/>
                <a:gd name="T54" fmla="*/ 8659 w 12222"/>
                <a:gd name="T55" fmla="*/ 430 h 1027"/>
                <a:gd name="T56" fmla="*/ 8659 w 12222"/>
                <a:gd name="T57" fmla="*/ 875 h 1027"/>
                <a:gd name="T58" fmla="*/ 8500 w 12222"/>
                <a:gd name="T59" fmla="*/ 513 h 1027"/>
                <a:gd name="T60" fmla="*/ 10010 w 12222"/>
                <a:gd name="T61" fmla="*/ 867 h 1027"/>
                <a:gd name="T62" fmla="*/ 10129 w 12222"/>
                <a:gd name="T63" fmla="*/ 813 h 1027"/>
                <a:gd name="T64" fmla="*/ 10210 w 12222"/>
                <a:gd name="T65" fmla="*/ 716 h 1027"/>
                <a:gd name="T66" fmla="*/ 10250 w 12222"/>
                <a:gd name="T67" fmla="*/ 585 h 1027"/>
                <a:gd name="T68" fmla="*/ 10250 w 12222"/>
                <a:gd name="T69" fmla="*/ 439 h 1027"/>
                <a:gd name="T70" fmla="*/ 10210 w 12222"/>
                <a:gd name="T71" fmla="*/ 309 h 1027"/>
                <a:gd name="T72" fmla="*/ 10129 w 12222"/>
                <a:gd name="T73" fmla="*/ 213 h 1027"/>
                <a:gd name="T74" fmla="*/ 10012 w 12222"/>
                <a:gd name="T75" fmla="*/ 160 h 1027"/>
                <a:gd name="T76" fmla="*/ 9714 w 12222"/>
                <a:gd name="T77" fmla="*/ 874 h 1027"/>
                <a:gd name="T78" fmla="*/ 9997 w 12222"/>
                <a:gd name="T79" fmla="*/ 3 h 1027"/>
                <a:gd name="T80" fmla="*/ 10144 w 12222"/>
                <a:gd name="T81" fmla="*/ 36 h 1027"/>
                <a:gd name="T82" fmla="*/ 10261 w 12222"/>
                <a:gd name="T83" fmla="*/ 107 h 1027"/>
                <a:gd name="T84" fmla="*/ 10324 w 12222"/>
                <a:gd name="T85" fmla="*/ 174 h 1027"/>
                <a:gd name="T86" fmla="*/ 10372 w 12222"/>
                <a:gd name="T87" fmla="*/ 255 h 1027"/>
                <a:gd name="T88" fmla="*/ 10404 w 12222"/>
                <a:gd name="T89" fmla="*/ 350 h 1027"/>
                <a:gd name="T90" fmla="*/ 10421 w 12222"/>
                <a:gd name="T91" fmla="*/ 573 h 1027"/>
                <a:gd name="T92" fmla="*/ 10388 w 12222"/>
                <a:gd name="T93" fmla="*/ 728 h 1027"/>
                <a:gd name="T94" fmla="*/ 10291 w 12222"/>
                <a:gd name="T95" fmla="*/ 889 h 1027"/>
                <a:gd name="T96" fmla="*/ 10136 w 12222"/>
                <a:gd name="T97" fmla="*/ 991 h 1027"/>
                <a:gd name="T98" fmla="*/ 10013 w 12222"/>
                <a:gd name="T99" fmla="*/ 1022 h 1027"/>
                <a:gd name="T100" fmla="*/ 9554 w 12222"/>
                <a:gd name="T101" fmla="*/ 513 h 1027"/>
                <a:gd name="T102" fmla="*/ 10810 w 12222"/>
                <a:gd name="T103" fmla="*/ 513 h 1027"/>
                <a:gd name="T104" fmla="*/ 10969 w 12222"/>
                <a:gd name="T105" fmla="*/ 1027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222" h="1027">
                  <a:moveTo>
                    <a:pt x="11952" y="774"/>
                  </a:moveTo>
                  <a:lnTo>
                    <a:pt x="11573" y="774"/>
                  </a:lnTo>
                  <a:lnTo>
                    <a:pt x="11476" y="1027"/>
                  </a:lnTo>
                  <a:lnTo>
                    <a:pt x="11303" y="1027"/>
                  </a:lnTo>
                  <a:lnTo>
                    <a:pt x="11508" y="513"/>
                  </a:lnTo>
                  <a:lnTo>
                    <a:pt x="11713" y="0"/>
                  </a:lnTo>
                  <a:lnTo>
                    <a:pt x="11816" y="0"/>
                  </a:lnTo>
                  <a:lnTo>
                    <a:pt x="12019" y="513"/>
                  </a:lnTo>
                  <a:lnTo>
                    <a:pt x="12222" y="1027"/>
                  </a:lnTo>
                  <a:lnTo>
                    <a:pt x="12049" y="1027"/>
                  </a:lnTo>
                  <a:lnTo>
                    <a:pt x="11952" y="774"/>
                  </a:lnTo>
                  <a:close/>
                  <a:moveTo>
                    <a:pt x="11624" y="627"/>
                  </a:moveTo>
                  <a:lnTo>
                    <a:pt x="11903" y="627"/>
                  </a:lnTo>
                  <a:lnTo>
                    <a:pt x="11764" y="254"/>
                  </a:lnTo>
                  <a:lnTo>
                    <a:pt x="11624" y="627"/>
                  </a:lnTo>
                  <a:close/>
                  <a:moveTo>
                    <a:pt x="577" y="0"/>
                  </a:moveTo>
                  <a:lnTo>
                    <a:pt x="930" y="0"/>
                  </a:lnTo>
                  <a:lnTo>
                    <a:pt x="583" y="446"/>
                  </a:lnTo>
                  <a:lnTo>
                    <a:pt x="943" y="1027"/>
                  </a:lnTo>
                  <a:lnTo>
                    <a:pt x="590" y="1027"/>
                  </a:lnTo>
                  <a:lnTo>
                    <a:pt x="391" y="680"/>
                  </a:lnTo>
                  <a:lnTo>
                    <a:pt x="289" y="806"/>
                  </a:lnTo>
                  <a:lnTo>
                    <a:pt x="289" y="1027"/>
                  </a:lnTo>
                  <a:lnTo>
                    <a:pt x="0" y="1027"/>
                  </a:lnTo>
                  <a:lnTo>
                    <a:pt x="0" y="513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89" y="386"/>
                  </a:lnTo>
                  <a:lnTo>
                    <a:pt x="577" y="0"/>
                  </a:lnTo>
                  <a:close/>
                  <a:moveTo>
                    <a:pt x="1627" y="326"/>
                  </a:moveTo>
                  <a:lnTo>
                    <a:pt x="1538" y="610"/>
                  </a:lnTo>
                  <a:lnTo>
                    <a:pt x="1714" y="610"/>
                  </a:lnTo>
                  <a:lnTo>
                    <a:pt x="1627" y="326"/>
                  </a:lnTo>
                  <a:close/>
                  <a:moveTo>
                    <a:pt x="1778" y="858"/>
                  </a:moveTo>
                  <a:lnTo>
                    <a:pt x="1469" y="858"/>
                  </a:lnTo>
                  <a:lnTo>
                    <a:pt x="1417" y="1027"/>
                  </a:lnTo>
                  <a:lnTo>
                    <a:pt x="1121" y="1027"/>
                  </a:lnTo>
                  <a:lnTo>
                    <a:pt x="1303" y="513"/>
                  </a:lnTo>
                  <a:lnTo>
                    <a:pt x="1487" y="0"/>
                  </a:lnTo>
                  <a:lnTo>
                    <a:pt x="1769" y="0"/>
                  </a:lnTo>
                  <a:lnTo>
                    <a:pt x="1946" y="513"/>
                  </a:lnTo>
                  <a:lnTo>
                    <a:pt x="2124" y="1027"/>
                  </a:lnTo>
                  <a:lnTo>
                    <a:pt x="1828" y="1027"/>
                  </a:lnTo>
                  <a:lnTo>
                    <a:pt x="1778" y="858"/>
                  </a:lnTo>
                  <a:close/>
                  <a:moveTo>
                    <a:pt x="2416" y="0"/>
                  </a:moveTo>
                  <a:lnTo>
                    <a:pt x="2708" y="0"/>
                  </a:lnTo>
                  <a:lnTo>
                    <a:pt x="2708" y="752"/>
                  </a:lnTo>
                  <a:lnTo>
                    <a:pt x="3194" y="752"/>
                  </a:lnTo>
                  <a:lnTo>
                    <a:pt x="3194" y="1027"/>
                  </a:lnTo>
                  <a:lnTo>
                    <a:pt x="2416" y="1027"/>
                  </a:lnTo>
                  <a:lnTo>
                    <a:pt x="2416" y="513"/>
                  </a:lnTo>
                  <a:lnTo>
                    <a:pt x="2416" y="0"/>
                  </a:lnTo>
                  <a:close/>
                  <a:moveTo>
                    <a:pt x="3502" y="0"/>
                  </a:moveTo>
                  <a:lnTo>
                    <a:pt x="4271" y="0"/>
                  </a:lnTo>
                  <a:lnTo>
                    <a:pt x="4271" y="266"/>
                  </a:lnTo>
                  <a:lnTo>
                    <a:pt x="3794" y="266"/>
                  </a:lnTo>
                  <a:lnTo>
                    <a:pt x="3794" y="380"/>
                  </a:lnTo>
                  <a:lnTo>
                    <a:pt x="4235" y="380"/>
                  </a:lnTo>
                  <a:lnTo>
                    <a:pt x="4235" y="646"/>
                  </a:lnTo>
                  <a:lnTo>
                    <a:pt x="3794" y="646"/>
                  </a:lnTo>
                  <a:lnTo>
                    <a:pt x="3794" y="760"/>
                  </a:lnTo>
                  <a:lnTo>
                    <a:pt x="4268" y="760"/>
                  </a:lnTo>
                  <a:lnTo>
                    <a:pt x="4268" y="1027"/>
                  </a:lnTo>
                  <a:lnTo>
                    <a:pt x="3502" y="1027"/>
                  </a:lnTo>
                  <a:lnTo>
                    <a:pt x="3502" y="513"/>
                  </a:lnTo>
                  <a:lnTo>
                    <a:pt x="3502" y="0"/>
                  </a:lnTo>
                  <a:close/>
                  <a:moveTo>
                    <a:pt x="5612" y="0"/>
                  </a:moveTo>
                  <a:lnTo>
                    <a:pt x="5411" y="513"/>
                  </a:lnTo>
                  <a:lnTo>
                    <a:pt x="5210" y="1027"/>
                  </a:lnTo>
                  <a:lnTo>
                    <a:pt x="4940" y="1027"/>
                  </a:lnTo>
                  <a:lnTo>
                    <a:pt x="4736" y="513"/>
                  </a:lnTo>
                  <a:lnTo>
                    <a:pt x="4532" y="0"/>
                  </a:lnTo>
                  <a:lnTo>
                    <a:pt x="4870" y="0"/>
                  </a:lnTo>
                  <a:lnTo>
                    <a:pt x="5076" y="614"/>
                  </a:lnTo>
                  <a:lnTo>
                    <a:pt x="5278" y="0"/>
                  </a:lnTo>
                  <a:lnTo>
                    <a:pt x="5612" y="0"/>
                  </a:lnTo>
                  <a:close/>
                  <a:moveTo>
                    <a:pt x="6197" y="326"/>
                  </a:moveTo>
                  <a:lnTo>
                    <a:pt x="6108" y="610"/>
                  </a:lnTo>
                  <a:lnTo>
                    <a:pt x="6283" y="610"/>
                  </a:lnTo>
                  <a:lnTo>
                    <a:pt x="6197" y="326"/>
                  </a:lnTo>
                  <a:close/>
                  <a:moveTo>
                    <a:pt x="6349" y="858"/>
                  </a:moveTo>
                  <a:lnTo>
                    <a:pt x="6038" y="858"/>
                  </a:lnTo>
                  <a:lnTo>
                    <a:pt x="5987" y="1027"/>
                  </a:lnTo>
                  <a:lnTo>
                    <a:pt x="5690" y="1027"/>
                  </a:lnTo>
                  <a:lnTo>
                    <a:pt x="5873" y="513"/>
                  </a:lnTo>
                  <a:lnTo>
                    <a:pt x="6056" y="0"/>
                  </a:lnTo>
                  <a:lnTo>
                    <a:pt x="6340" y="0"/>
                  </a:lnTo>
                  <a:lnTo>
                    <a:pt x="6517" y="513"/>
                  </a:lnTo>
                  <a:lnTo>
                    <a:pt x="6695" y="1027"/>
                  </a:lnTo>
                  <a:lnTo>
                    <a:pt x="6398" y="1027"/>
                  </a:lnTo>
                  <a:lnTo>
                    <a:pt x="6349" y="858"/>
                  </a:lnTo>
                  <a:close/>
                  <a:moveTo>
                    <a:pt x="7018" y="0"/>
                  </a:moveTo>
                  <a:lnTo>
                    <a:pt x="7105" y="0"/>
                  </a:lnTo>
                  <a:lnTo>
                    <a:pt x="7536" y="629"/>
                  </a:lnTo>
                  <a:lnTo>
                    <a:pt x="7964" y="0"/>
                  </a:lnTo>
                  <a:lnTo>
                    <a:pt x="8056" y="0"/>
                  </a:lnTo>
                  <a:lnTo>
                    <a:pt x="8056" y="513"/>
                  </a:lnTo>
                  <a:lnTo>
                    <a:pt x="8056" y="1027"/>
                  </a:lnTo>
                  <a:lnTo>
                    <a:pt x="7894" y="1027"/>
                  </a:lnTo>
                  <a:lnTo>
                    <a:pt x="7894" y="369"/>
                  </a:lnTo>
                  <a:lnTo>
                    <a:pt x="7559" y="859"/>
                  </a:lnTo>
                  <a:lnTo>
                    <a:pt x="7511" y="859"/>
                  </a:lnTo>
                  <a:lnTo>
                    <a:pt x="7176" y="369"/>
                  </a:lnTo>
                  <a:lnTo>
                    <a:pt x="7176" y="1027"/>
                  </a:lnTo>
                  <a:lnTo>
                    <a:pt x="7018" y="1027"/>
                  </a:lnTo>
                  <a:lnTo>
                    <a:pt x="7018" y="513"/>
                  </a:lnTo>
                  <a:lnTo>
                    <a:pt x="7018" y="0"/>
                  </a:lnTo>
                  <a:close/>
                  <a:moveTo>
                    <a:pt x="8500" y="0"/>
                  </a:moveTo>
                  <a:lnTo>
                    <a:pt x="9156" y="0"/>
                  </a:lnTo>
                  <a:lnTo>
                    <a:pt x="9156" y="151"/>
                  </a:lnTo>
                  <a:lnTo>
                    <a:pt x="8659" y="151"/>
                  </a:lnTo>
                  <a:lnTo>
                    <a:pt x="8659" y="430"/>
                  </a:lnTo>
                  <a:lnTo>
                    <a:pt x="9120" y="430"/>
                  </a:lnTo>
                  <a:lnTo>
                    <a:pt x="9120" y="583"/>
                  </a:lnTo>
                  <a:lnTo>
                    <a:pt x="8659" y="583"/>
                  </a:lnTo>
                  <a:lnTo>
                    <a:pt x="8659" y="875"/>
                  </a:lnTo>
                  <a:lnTo>
                    <a:pt x="9157" y="875"/>
                  </a:lnTo>
                  <a:lnTo>
                    <a:pt x="9157" y="1027"/>
                  </a:lnTo>
                  <a:lnTo>
                    <a:pt x="8500" y="1027"/>
                  </a:lnTo>
                  <a:lnTo>
                    <a:pt x="8500" y="513"/>
                  </a:lnTo>
                  <a:lnTo>
                    <a:pt x="8500" y="0"/>
                  </a:lnTo>
                  <a:close/>
                  <a:moveTo>
                    <a:pt x="9937" y="874"/>
                  </a:moveTo>
                  <a:lnTo>
                    <a:pt x="9974" y="873"/>
                  </a:lnTo>
                  <a:lnTo>
                    <a:pt x="10010" y="867"/>
                  </a:lnTo>
                  <a:lnTo>
                    <a:pt x="10043" y="858"/>
                  </a:lnTo>
                  <a:lnTo>
                    <a:pt x="10074" y="846"/>
                  </a:lnTo>
                  <a:lnTo>
                    <a:pt x="10103" y="831"/>
                  </a:lnTo>
                  <a:lnTo>
                    <a:pt x="10129" y="813"/>
                  </a:lnTo>
                  <a:lnTo>
                    <a:pt x="10153" y="792"/>
                  </a:lnTo>
                  <a:lnTo>
                    <a:pt x="10174" y="768"/>
                  </a:lnTo>
                  <a:lnTo>
                    <a:pt x="10193" y="743"/>
                  </a:lnTo>
                  <a:lnTo>
                    <a:pt x="10210" y="716"/>
                  </a:lnTo>
                  <a:lnTo>
                    <a:pt x="10224" y="686"/>
                  </a:lnTo>
                  <a:lnTo>
                    <a:pt x="10235" y="653"/>
                  </a:lnTo>
                  <a:lnTo>
                    <a:pt x="10244" y="620"/>
                  </a:lnTo>
                  <a:lnTo>
                    <a:pt x="10250" y="585"/>
                  </a:lnTo>
                  <a:lnTo>
                    <a:pt x="10254" y="549"/>
                  </a:lnTo>
                  <a:lnTo>
                    <a:pt x="10255" y="512"/>
                  </a:lnTo>
                  <a:lnTo>
                    <a:pt x="10254" y="475"/>
                  </a:lnTo>
                  <a:lnTo>
                    <a:pt x="10250" y="439"/>
                  </a:lnTo>
                  <a:lnTo>
                    <a:pt x="10244" y="404"/>
                  </a:lnTo>
                  <a:lnTo>
                    <a:pt x="10235" y="370"/>
                  </a:lnTo>
                  <a:lnTo>
                    <a:pt x="10224" y="339"/>
                  </a:lnTo>
                  <a:lnTo>
                    <a:pt x="10210" y="309"/>
                  </a:lnTo>
                  <a:lnTo>
                    <a:pt x="10193" y="282"/>
                  </a:lnTo>
                  <a:lnTo>
                    <a:pt x="10174" y="257"/>
                  </a:lnTo>
                  <a:lnTo>
                    <a:pt x="10153" y="234"/>
                  </a:lnTo>
                  <a:lnTo>
                    <a:pt x="10129" y="213"/>
                  </a:lnTo>
                  <a:lnTo>
                    <a:pt x="10103" y="195"/>
                  </a:lnTo>
                  <a:lnTo>
                    <a:pt x="10075" y="180"/>
                  </a:lnTo>
                  <a:lnTo>
                    <a:pt x="10044" y="168"/>
                  </a:lnTo>
                  <a:lnTo>
                    <a:pt x="10012" y="160"/>
                  </a:lnTo>
                  <a:lnTo>
                    <a:pt x="9976" y="155"/>
                  </a:lnTo>
                  <a:lnTo>
                    <a:pt x="9938" y="152"/>
                  </a:lnTo>
                  <a:lnTo>
                    <a:pt x="9714" y="152"/>
                  </a:lnTo>
                  <a:lnTo>
                    <a:pt x="9714" y="874"/>
                  </a:lnTo>
                  <a:lnTo>
                    <a:pt x="9937" y="874"/>
                  </a:lnTo>
                  <a:close/>
                  <a:moveTo>
                    <a:pt x="9554" y="0"/>
                  </a:moveTo>
                  <a:lnTo>
                    <a:pt x="9942" y="0"/>
                  </a:lnTo>
                  <a:lnTo>
                    <a:pt x="9997" y="3"/>
                  </a:lnTo>
                  <a:lnTo>
                    <a:pt x="10024" y="5"/>
                  </a:lnTo>
                  <a:lnTo>
                    <a:pt x="10049" y="9"/>
                  </a:lnTo>
                  <a:lnTo>
                    <a:pt x="10097" y="21"/>
                  </a:lnTo>
                  <a:lnTo>
                    <a:pt x="10144" y="36"/>
                  </a:lnTo>
                  <a:lnTo>
                    <a:pt x="10186" y="55"/>
                  </a:lnTo>
                  <a:lnTo>
                    <a:pt x="10225" y="79"/>
                  </a:lnTo>
                  <a:lnTo>
                    <a:pt x="10243" y="92"/>
                  </a:lnTo>
                  <a:lnTo>
                    <a:pt x="10261" y="107"/>
                  </a:lnTo>
                  <a:lnTo>
                    <a:pt x="10278" y="122"/>
                  </a:lnTo>
                  <a:lnTo>
                    <a:pt x="10295" y="139"/>
                  </a:lnTo>
                  <a:lnTo>
                    <a:pt x="10309" y="156"/>
                  </a:lnTo>
                  <a:lnTo>
                    <a:pt x="10324" y="174"/>
                  </a:lnTo>
                  <a:lnTo>
                    <a:pt x="10337" y="193"/>
                  </a:lnTo>
                  <a:lnTo>
                    <a:pt x="10349" y="213"/>
                  </a:lnTo>
                  <a:lnTo>
                    <a:pt x="10361" y="234"/>
                  </a:lnTo>
                  <a:lnTo>
                    <a:pt x="10372" y="255"/>
                  </a:lnTo>
                  <a:lnTo>
                    <a:pt x="10381" y="278"/>
                  </a:lnTo>
                  <a:lnTo>
                    <a:pt x="10390" y="301"/>
                  </a:lnTo>
                  <a:lnTo>
                    <a:pt x="10397" y="325"/>
                  </a:lnTo>
                  <a:lnTo>
                    <a:pt x="10404" y="350"/>
                  </a:lnTo>
                  <a:lnTo>
                    <a:pt x="10415" y="403"/>
                  </a:lnTo>
                  <a:lnTo>
                    <a:pt x="10421" y="458"/>
                  </a:lnTo>
                  <a:lnTo>
                    <a:pt x="10423" y="515"/>
                  </a:lnTo>
                  <a:lnTo>
                    <a:pt x="10421" y="573"/>
                  </a:lnTo>
                  <a:lnTo>
                    <a:pt x="10414" y="628"/>
                  </a:lnTo>
                  <a:lnTo>
                    <a:pt x="10409" y="653"/>
                  </a:lnTo>
                  <a:lnTo>
                    <a:pt x="10404" y="680"/>
                  </a:lnTo>
                  <a:lnTo>
                    <a:pt x="10388" y="728"/>
                  </a:lnTo>
                  <a:lnTo>
                    <a:pt x="10370" y="773"/>
                  </a:lnTo>
                  <a:lnTo>
                    <a:pt x="10348" y="815"/>
                  </a:lnTo>
                  <a:lnTo>
                    <a:pt x="10321" y="853"/>
                  </a:lnTo>
                  <a:lnTo>
                    <a:pt x="10291" y="889"/>
                  </a:lnTo>
                  <a:lnTo>
                    <a:pt x="10258" y="921"/>
                  </a:lnTo>
                  <a:lnTo>
                    <a:pt x="10220" y="948"/>
                  </a:lnTo>
                  <a:lnTo>
                    <a:pt x="10181" y="972"/>
                  </a:lnTo>
                  <a:lnTo>
                    <a:pt x="10136" y="991"/>
                  </a:lnTo>
                  <a:lnTo>
                    <a:pt x="10090" y="1007"/>
                  </a:lnTo>
                  <a:lnTo>
                    <a:pt x="10064" y="1013"/>
                  </a:lnTo>
                  <a:lnTo>
                    <a:pt x="10039" y="1018"/>
                  </a:lnTo>
                  <a:lnTo>
                    <a:pt x="10013" y="1022"/>
                  </a:lnTo>
                  <a:lnTo>
                    <a:pt x="9986" y="1025"/>
                  </a:lnTo>
                  <a:lnTo>
                    <a:pt x="9930" y="1027"/>
                  </a:lnTo>
                  <a:lnTo>
                    <a:pt x="9554" y="1027"/>
                  </a:lnTo>
                  <a:lnTo>
                    <a:pt x="9554" y="513"/>
                  </a:lnTo>
                  <a:lnTo>
                    <a:pt x="9554" y="0"/>
                  </a:lnTo>
                  <a:close/>
                  <a:moveTo>
                    <a:pt x="10969" y="1027"/>
                  </a:moveTo>
                  <a:lnTo>
                    <a:pt x="10810" y="1027"/>
                  </a:lnTo>
                  <a:lnTo>
                    <a:pt x="10810" y="513"/>
                  </a:lnTo>
                  <a:lnTo>
                    <a:pt x="10810" y="0"/>
                  </a:lnTo>
                  <a:lnTo>
                    <a:pt x="10969" y="0"/>
                  </a:lnTo>
                  <a:lnTo>
                    <a:pt x="10969" y="513"/>
                  </a:lnTo>
                  <a:lnTo>
                    <a:pt x="10969" y="102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667125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0056" y="404814"/>
            <a:ext cx="5112519" cy="1295994"/>
          </a:xfrm>
        </p:spPr>
        <p:txBody>
          <a:bodyPr tIns="0" bIns="4320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0056" y="1916113"/>
            <a:ext cx="5112519" cy="4176711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327FE-7E78-4559-81EA-9041D7E50C84}" type="datetime1">
              <a:rPr lang="fi-FI" smtClean="0"/>
              <a:t>28.11.2024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Esitys/Esittäjä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6AC23-92AA-450C-B810-ACE39042675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79425" y="476672"/>
            <a:ext cx="5472112" cy="561615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6600056" y="1700808"/>
            <a:ext cx="511251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6600056" y="5949156"/>
            <a:ext cx="5111105" cy="143669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200"/>
            </a:lvl1pPr>
            <a:lvl2pPr marL="0" indent="0" algn="r">
              <a:spcBef>
                <a:spcPts val="0"/>
              </a:spcBef>
              <a:buFontTx/>
              <a:buNone/>
              <a:defRPr sz="1200"/>
            </a:lvl2pPr>
            <a:lvl3pPr marL="0" indent="0" algn="r">
              <a:spcBef>
                <a:spcPts val="0"/>
              </a:spcBef>
              <a:buFontTx/>
              <a:buNone/>
              <a:defRPr sz="1200"/>
            </a:lvl3pPr>
            <a:lvl4pPr marL="0" indent="0" algn="r">
              <a:spcBef>
                <a:spcPts val="0"/>
              </a:spcBef>
              <a:buFontTx/>
              <a:buNone/>
              <a:defRPr sz="1200"/>
            </a:lvl4pPr>
            <a:lvl5pPr marL="0" indent="0" algn="r">
              <a:spcBef>
                <a:spcPts val="0"/>
              </a:spcBef>
              <a:buFontTx/>
              <a:buNone/>
              <a:defRPr sz="1200"/>
            </a:lvl5pPr>
          </a:lstStyle>
          <a:p>
            <a:pPr lvl="0"/>
            <a:r>
              <a:rPr lang="en-US" dirty="0"/>
              <a:t>Click to add Picture Source</a:t>
            </a:r>
          </a:p>
        </p:txBody>
      </p:sp>
      <p:grpSp>
        <p:nvGrpSpPr>
          <p:cNvPr id="13" name="Group 12"/>
          <p:cNvGrpSpPr>
            <a:grpSpLocks noChangeAspect="1"/>
          </p:cNvGrpSpPr>
          <p:nvPr userDrawn="1"/>
        </p:nvGrpSpPr>
        <p:grpSpPr>
          <a:xfrm>
            <a:off x="9912424" y="6309088"/>
            <a:ext cx="2081034" cy="360000"/>
            <a:chOff x="5880100" y="5589588"/>
            <a:chExt cx="4267200" cy="738187"/>
          </a:xfrm>
        </p:grpSpPr>
        <p:sp>
          <p:nvSpPr>
            <p:cNvPr id="14" name="Freeform 121"/>
            <p:cNvSpPr>
              <a:spLocks noEditPoints="1"/>
            </p:cNvSpPr>
            <p:nvPr userDrawn="1"/>
          </p:nvSpPr>
          <p:spPr bwMode="auto">
            <a:xfrm>
              <a:off x="9283700" y="5589588"/>
              <a:ext cx="863600" cy="738187"/>
            </a:xfrm>
            <a:custGeom>
              <a:avLst/>
              <a:gdLst>
                <a:gd name="T0" fmla="*/ 1839 w 3265"/>
                <a:gd name="T1" fmla="*/ 657 h 2788"/>
                <a:gd name="T2" fmla="*/ 1991 w 3265"/>
                <a:gd name="T3" fmla="*/ 589 h 2788"/>
                <a:gd name="T4" fmla="*/ 2105 w 3265"/>
                <a:gd name="T5" fmla="*/ 660 h 2788"/>
                <a:gd name="T6" fmla="*/ 2111 w 3265"/>
                <a:gd name="T7" fmla="*/ 832 h 2788"/>
                <a:gd name="T8" fmla="*/ 1769 w 3265"/>
                <a:gd name="T9" fmla="*/ 1078 h 2788"/>
                <a:gd name="T10" fmla="*/ 2317 w 3265"/>
                <a:gd name="T11" fmla="*/ 2564 h 2788"/>
                <a:gd name="T12" fmla="*/ 2198 w 3265"/>
                <a:gd name="T13" fmla="*/ 2076 h 2788"/>
                <a:gd name="T14" fmla="*/ 2366 w 3265"/>
                <a:gd name="T15" fmla="*/ 1868 h 2788"/>
                <a:gd name="T16" fmla="*/ 2359 w 3265"/>
                <a:gd name="T17" fmla="*/ 1584 h 2788"/>
                <a:gd name="T18" fmla="*/ 2117 w 3265"/>
                <a:gd name="T19" fmla="*/ 1381 h 2788"/>
                <a:gd name="T20" fmla="*/ 1805 w 3265"/>
                <a:gd name="T21" fmla="*/ 1436 h 2788"/>
                <a:gd name="T22" fmla="*/ 1800 w 3265"/>
                <a:gd name="T23" fmla="*/ 1296 h 2788"/>
                <a:gd name="T24" fmla="*/ 2217 w 3265"/>
                <a:gd name="T25" fmla="*/ 1045 h 2788"/>
                <a:gd name="T26" fmla="*/ 2340 w 3265"/>
                <a:gd name="T27" fmla="*/ 781 h 2788"/>
                <a:gd name="T28" fmla="*/ 2259 w 3265"/>
                <a:gd name="T29" fmla="*/ 510 h 2788"/>
                <a:gd name="T30" fmla="*/ 2037 w 3265"/>
                <a:gd name="T31" fmla="*/ 382 h 2788"/>
                <a:gd name="T32" fmla="*/ 1747 w 3265"/>
                <a:gd name="T33" fmla="*/ 450 h 2788"/>
                <a:gd name="T34" fmla="*/ 1592 w 3265"/>
                <a:gd name="T35" fmla="*/ 698 h 2788"/>
                <a:gd name="T36" fmla="*/ 1254 w 3265"/>
                <a:gd name="T37" fmla="*/ 1208 h 2788"/>
                <a:gd name="T38" fmla="*/ 764 w 3265"/>
                <a:gd name="T39" fmla="*/ 1127 h 2788"/>
                <a:gd name="T40" fmla="*/ 678 w 3265"/>
                <a:gd name="T41" fmla="*/ 886 h 2788"/>
                <a:gd name="T42" fmla="*/ 992 w 3265"/>
                <a:gd name="T43" fmla="*/ 504 h 2788"/>
                <a:gd name="T44" fmla="*/ 1386 w 3265"/>
                <a:gd name="T45" fmla="*/ 280 h 2788"/>
                <a:gd name="T46" fmla="*/ 1769 w 3265"/>
                <a:gd name="T47" fmla="*/ 213 h 2788"/>
                <a:gd name="T48" fmla="*/ 2267 w 3265"/>
                <a:gd name="T49" fmla="*/ 305 h 2788"/>
                <a:gd name="T50" fmla="*/ 2642 w 3265"/>
                <a:gd name="T51" fmla="*/ 543 h 2788"/>
                <a:gd name="T52" fmla="*/ 2941 w 3265"/>
                <a:gd name="T53" fmla="*/ 953 h 2788"/>
                <a:gd name="T54" fmla="*/ 3053 w 3265"/>
                <a:gd name="T55" fmla="*/ 1447 h 2788"/>
                <a:gd name="T56" fmla="*/ 2893 w 3265"/>
                <a:gd name="T57" fmla="*/ 2086 h 2788"/>
                <a:gd name="T58" fmla="*/ 2606 w 3265"/>
                <a:gd name="T59" fmla="*/ 2436 h 2788"/>
                <a:gd name="T60" fmla="*/ 1887 w 3265"/>
                <a:gd name="T61" fmla="*/ 1646 h 2788"/>
                <a:gd name="T62" fmla="*/ 2060 w 3265"/>
                <a:gd name="T63" fmla="*/ 1586 h 2788"/>
                <a:gd name="T64" fmla="*/ 2172 w 3265"/>
                <a:gd name="T65" fmla="*/ 1689 h 2788"/>
                <a:gd name="T66" fmla="*/ 2120 w 3265"/>
                <a:gd name="T67" fmla="*/ 1869 h 2788"/>
                <a:gd name="T68" fmla="*/ 1777 w 3265"/>
                <a:gd name="T69" fmla="*/ 1973 h 2788"/>
                <a:gd name="T70" fmla="*/ 2415 w 3265"/>
                <a:gd name="T71" fmla="*/ 138 h 2788"/>
                <a:gd name="T72" fmla="*/ 1842 w 3265"/>
                <a:gd name="T73" fmla="*/ 0 h 2788"/>
                <a:gd name="T74" fmla="*/ 1379 w 3265"/>
                <a:gd name="T75" fmla="*/ 59 h 2788"/>
                <a:gd name="T76" fmla="*/ 1004 w 3265"/>
                <a:gd name="T77" fmla="*/ 232 h 2788"/>
                <a:gd name="T78" fmla="*/ 627 w 3265"/>
                <a:gd name="T79" fmla="*/ 576 h 2788"/>
                <a:gd name="T80" fmla="*/ 290 w 3265"/>
                <a:gd name="T81" fmla="*/ 807 h 2788"/>
                <a:gd name="T82" fmla="*/ 209 w 3265"/>
                <a:gd name="T83" fmla="*/ 1026 h 2788"/>
                <a:gd name="T84" fmla="*/ 317 w 3265"/>
                <a:gd name="T85" fmla="*/ 1563 h 2788"/>
                <a:gd name="T86" fmla="*/ 461 w 3265"/>
                <a:gd name="T87" fmla="*/ 2116 h 2788"/>
                <a:gd name="T88" fmla="*/ 869 w 3265"/>
                <a:gd name="T89" fmla="*/ 2625 h 2788"/>
                <a:gd name="T90" fmla="*/ 684 w 3265"/>
                <a:gd name="T91" fmla="*/ 2085 h 2788"/>
                <a:gd name="T92" fmla="*/ 529 w 3265"/>
                <a:gd name="T93" fmla="*/ 1550 h 2788"/>
                <a:gd name="T94" fmla="*/ 783 w 3265"/>
                <a:gd name="T95" fmla="*/ 1358 h 2788"/>
                <a:gd name="T96" fmla="*/ 1373 w 3265"/>
                <a:gd name="T97" fmla="*/ 1412 h 2788"/>
                <a:gd name="T98" fmla="*/ 1729 w 3265"/>
                <a:gd name="T99" fmla="*/ 2189 h 2788"/>
                <a:gd name="T100" fmla="*/ 2269 w 3265"/>
                <a:gd name="T101" fmla="*/ 2772 h 2788"/>
                <a:gd name="T102" fmla="*/ 2544 w 3265"/>
                <a:gd name="T103" fmla="*/ 2740 h 2788"/>
                <a:gd name="T104" fmla="*/ 2975 w 3265"/>
                <a:gd name="T105" fmla="*/ 2351 h 2788"/>
                <a:gd name="T106" fmla="*/ 3221 w 3265"/>
                <a:gd name="T107" fmla="*/ 1830 h 2788"/>
                <a:gd name="T108" fmla="*/ 3254 w 3265"/>
                <a:gd name="T109" fmla="*/ 1292 h 2788"/>
                <a:gd name="T110" fmla="*/ 3103 w 3265"/>
                <a:gd name="T111" fmla="*/ 800 h 2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65" h="2788">
                  <a:moveTo>
                    <a:pt x="1710" y="1103"/>
                  </a:moveTo>
                  <a:lnTo>
                    <a:pt x="1739" y="972"/>
                  </a:lnTo>
                  <a:lnTo>
                    <a:pt x="1770" y="848"/>
                  </a:lnTo>
                  <a:lnTo>
                    <a:pt x="1800" y="745"/>
                  </a:lnTo>
                  <a:lnTo>
                    <a:pt x="1814" y="706"/>
                  </a:lnTo>
                  <a:lnTo>
                    <a:pt x="1820" y="690"/>
                  </a:lnTo>
                  <a:lnTo>
                    <a:pt x="1827" y="678"/>
                  </a:lnTo>
                  <a:lnTo>
                    <a:pt x="1839" y="657"/>
                  </a:lnTo>
                  <a:lnTo>
                    <a:pt x="1853" y="640"/>
                  </a:lnTo>
                  <a:lnTo>
                    <a:pt x="1867" y="626"/>
                  </a:lnTo>
                  <a:lnTo>
                    <a:pt x="1881" y="615"/>
                  </a:lnTo>
                  <a:lnTo>
                    <a:pt x="1897" y="606"/>
                  </a:lnTo>
                  <a:lnTo>
                    <a:pt x="1910" y="600"/>
                  </a:lnTo>
                  <a:lnTo>
                    <a:pt x="1937" y="591"/>
                  </a:lnTo>
                  <a:lnTo>
                    <a:pt x="1973" y="588"/>
                  </a:lnTo>
                  <a:lnTo>
                    <a:pt x="1991" y="589"/>
                  </a:lnTo>
                  <a:lnTo>
                    <a:pt x="2009" y="592"/>
                  </a:lnTo>
                  <a:lnTo>
                    <a:pt x="2025" y="597"/>
                  </a:lnTo>
                  <a:lnTo>
                    <a:pt x="2042" y="604"/>
                  </a:lnTo>
                  <a:lnTo>
                    <a:pt x="2058" y="613"/>
                  </a:lnTo>
                  <a:lnTo>
                    <a:pt x="2073" y="622"/>
                  </a:lnTo>
                  <a:lnTo>
                    <a:pt x="2085" y="633"/>
                  </a:lnTo>
                  <a:lnTo>
                    <a:pt x="2096" y="645"/>
                  </a:lnTo>
                  <a:lnTo>
                    <a:pt x="2105" y="660"/>
                  </a:lnTo>
                  <a:lnTo>
                    <a:pt x="2113" y="673"/>
                  </a:lnTo>
                  <a:lnTo>
                    <a:pt x="2124" y="704"/>
                  </a:lnTo>
                  <a:lnTo>
                    <a:pt x="2129" y="736"/>
                  </a:lnTo>
                  <a:lnTo>
                    <a:pt x="2129" y="752"/>
                  </a:lnTo>
                  <a:lnTo>
                    <a:pt x="2127" y="769"/>
                  </a:lnTo>
                  <a:lnTo>
                    <a:pt x="2121" y="801"/>
                  </a:lnTo>
                  <a:lnTo>
                    <a:pt x="2117" y="818"/>
                  </a:lnTo>
                  <a:lnTo>
                    <a:pt x="2111" y="832"/>
                  </a:lnTo>
                  <a:lnTo>
                    <a:pt x="2096" y="861"/>
                  </a:lnTo>
                  <a:lnTo>
                    <a:pt x="2069" y="893"/>
                  </a:lnTo>
                  <a:lnTo>
                    <a:pt x="2033" y="927"/>
                  </a:lnTo>
                  <a:lnTo>
                    <a:pt x="1989" y="959"/>
                  </a:lnTo>
                  <a:lnTo>
                    <a:pt x="1939" y="992"/>
                  </a:lnTo>
                  <a:lnTo>
                    <a:pt x="1885" y="1021"/>
                  </a:lnTo>
                  <a:lnTo>
                    <a:pt x="1827" y="1051"/>
                  </a:lnTo>
                  <a:lnTo>
                    <a:pt x="1769" y="1078"/>
                  </a:lnTo>
                  <a:lnTo>
                    <a:pt x="1710" y="1103"/>
                  </a:lnTo>
                  <a:close/>
                  <a:moveTo>
                    <a:pt x="2435" y="2558"/>
                  </a:moveTo>
                  <a:lnTo>
                    <a:pt x="2424" y="2564"/>
                  </a:lnTo>
                  <a:lnTo>
                    <a:pt x="2412" y="2569"/>
                  </a:lnTo>
                  <a:lnTo>
                    <a:pt x="2388" y="2575"/>
                  </a:lnTo>
                  <a:lnTo>
                    <a:pt x="2364" y="2576"/>
                  </a:lnTo>
                  <a:lnTo>
                    <a:pt x="2341" y="2572"/>
                  </a:lnTo>
                  <a:lnTo>
                    <a:pt x="2317" y="2564"/>
                  </a:lnTo>
                  <a:lnTo>
                    <a:pt x="2297" y="2552"/>
                  </a:lnTo>
                  <a:lnTo>
                    <a:pt x="2277" y="2536"/>
                  </a:lnTo>
                  <a:lnTo>
                    <a:pt x="2261" y="2516"/>
                  </a:lnTo>
                  <a:lnTo>
                    <a:pt x="2010" y="2150"/>
                  </a:lnTo>
                  <a:lnTo>
                    <a:pt x="2069" y="2134"/>
                  </a:lnTo>
                  <a:lnTo>
                    <a:pt x="2124" y="2113"/>
                  </a:lnTo>
                  <a:lnTo>
                    <a:pt x="2175" y="2089"/>
                  </a:lnTo>
                  <a:lnTo>
                    <a:pt x="2198" y="2076"/>
                  </a:lnTo>
                  <a:lnTo>
                    <a:pt x="2221" y="2062"/>
                  </a:lnTo>
                  <a:lnTo>
                    <a:pt x="2247" y="2040"/>
                  </a:lnTo>
                  <a:lnTo>
                    <a:pt x="2273" y="2016"/>
                  </a:lnTo>
                  <a:lnTo>
                    <a:pt x="2295" y="1990"/>
                  </a:lnTo>
                  <a:lnTo>
                    <a:pt x="2317" y="1962"/>
                  </a:lnTo>
                  <a:lnTo>
                    <a:pt x="2336" y="1932"/>
                  </a:lnTo>
                  <a:lnTo>
                    <a:pt x="2353" y="1901"/>
                  </a:lnTo>
                  <a:lnTo>
                    <a:pt x="2366" y="1868"/>
                  </a:lnTo>
                  <a:lnTo>
                    <a:pt x="2377" y="1834"/>
                  </a:lnTo>
                  <a:lnTo>
                    <a:pt x="2385" y="1799"/>
                  </a:lnTo>
                  <a:lnTo>
                    <a:pt x="2390" y="1765"/>
                  </a:lnTo>
                  <a:lnTo>
                    <a:pt x="2391" y="1729"/>
                  </a:lnTo>
                  <a:lnTo>
                    <a:pt x="2389" y="1691"/>
                  </a:lnTo>
                  <a:lnTo>
                    <a:pt x="2383" y="1655"/>
                  </a:lnTo>
                  <a:lnTo>
                    <a:pt x="2373" y="1620"/>
                  </a:lnTo>
                  <a:lnTo>
                    <a:pt x="2359" y="1584"/>
                  </a:lnTo>
                  <a:lnTo>
                    <a:pt x="2340" y="1549"/>
                  </a:lnTo>
                  <a:lnTo>
                    <a:pt x="2317" y="1515"/>
                  </a:lnTo>
                  <a:lnTo>
                    <a:pt x="2291" y="1484"/>
                  </a:lnTo>
                  <a:lnTo>
                    <a:pt x="2261" y="1457"/>
                  </a:lnTo>
                  <a:lnTo>
                    <a:pt x="2227" y="1433"/>
                  </a:lnTo>
                  <a:lnTo>
                    <a:pt x="2192" y="1411"/>
                  </a:lnTo>
                  <a:lnTo>
                    <a:pt x="2155" y="1394"/>
                  </a:lnTo>
                  <a:lnTo>
                    <a:pt x="2117" y="1381"/>
                  </a:lnTo>
                  <a:lnTo>
                    <a:pt x="2076" y="1373"/>
                  </a:lnTo>
                  <a:lnTo>
                    <a:pt x="2035" y="1368"/>
                  </a:lnTo>
                  <a:lnTo>
                    <a:pt x="1994" y="1369"/>
                  </a:lnTo>
                  <a:lnTo>
                    <a:pt x="1955" y="1374"/>
                  </a:lnTo>
                  <a:lnTo>
                    <a:pt x="1915" y="1382"/>
                  </a:lnTo>
                  <a:lnTo>
                    <a:pt x="1877" y="1397"/>
                  </a:lnTo>
                  <a:lnTo>
                    <a:pt x="1841" y="1415"/>
                  </a:lnTo>
                  <a:lnTo>
                    <a:pt x="1805" y="1436"/>
                  </a:lnTo>
                  <a:lnTo>
                    <a:pt x="1771" y="1463"/>
                  </a:lnTo>
                  <a:lnTo>
                    <a:pt x="1731" y="1502"/>
                  </a:lnTo>
                  <a:lnTo>
                    <a:pt x="1687" y="1555"/>
                  </a:lnTo>
                  <a:lnTo>
                    <a:pt x="1639" y="1617"/>
                  </a:lnTo>
                  <a:lnTo>
                    <a:pt x="1589" y="1687"/>
                  </a:lnTo>
                  <a:lnTo>
                    <a:pt x="1661" y="1347"/>
                  </a:lnTo>
                  <a:lnTo>
                    <a:pt x="1723" y="1326"/>
                  </a:lnTo>
                  <a:lnTo>
                    <a:pt x="1800" y="1296"/>
                  </a:lnTo>
                  <a:lnTo>
                    <a:pt x="1885" y="1259"/>
                  </a:lnTo>
                  <a:lnTo>
                    <a:pt x="1929" y="1237"/>
                  </a:lnTo>
                  <a:lnTo>
                    <a:pt x="1975" y="1214"/>
                  </a:lnTo>
                  <a:lnTo>
                    <a:pt x="2019" y="1190"/>
                  </a:lnTo>
                  <a:lnTo>
                    <a:pt x="2063" y="1164"/>
                  </a:lnTo>
                  <a:lnTo>
                    <a:pt x="2145" y="1108"/>
                  </a:lnTo>
                  <a:lnTo>
                    <a:pt x="2183" y="1077"/>
                  </a:lnTo>
                  <a:lnTo>
                    <a:pt x="2217" y="1045"/>
                  </a:lnTo>
                  <a:lnTo>
                    <a:pt x="2247" y="1012"/>
                  </a:lnTo>
                  <a:lnTo>
                    <a:pt x="2274" y="977"/>
                  </a:lnTo>
                  <a:lnTo>
                    <a:pt x="2291" y="947"/>
                  </a:lnTo>
                  <a:lnTo>
                    <a:pt x="2306" y="916"/>
                  </a:lnTo>
                  <a:lnTo>
                    <a:pt x="2318" y="884"/>
                  </a:lnTo>
                  <a:lnTo>
                    <a:pt x="2328" y="850"/>
                  </a:lnTo>
                  <a:lnTo>
                    <a:pt x="2335" y="815"/>
                  </a:lnTo>
                  <a:lnTo>
                    <a:pt x="2340" y="781"/>
                  </a:lnTo>
                  <a:lnTo>
                    <a:pt x="2341" y="745"/>
                  </a:lnTo>
                  <a:lnTo>
                    <a:pt x="2340" y="709"/>
                  </a:lnTo>
                  <a:lnTo>
                    <a:pt x="2335" y="674"/>
                  </a:lnTo>
                  <a:lnTo>
                    <a:pt x="2327" y="639"/>
                  </a:lnTo>
                  <a:lnTo>
                    <a:pt x="2316" y="604"/>
                  </a:lnTo>
                  <a:lnTo>
                    <a:pt x="2300" y="572"/>
                  </a:lnTo>
                  <a:lnTo>
                    <a:pt x="2282" y="540"/>
                  </a:lnTo>
                  <a:lnTo>
                    <a:pt x="2259" y="510"/>
                  </a:lnTo>
                  <a:lnTo>
                    <a:pt x="2233" y="482"/>
                  </a:lnTo>
                  <a:lnTo>
                    <a:pt x="2204" y="456"/>
                  </a:lnTo>
                  <a:lnTo>
                    <a:pt x="2187" y="444"/>
                  </a:lnTo>
                  <a:lnTo>
                    <a:pt x="2171" y="432"/>
                  </a:lnTo>
                  <a:lnTo>
                    <a:pt x="2135" y="413"/>
                  </a:lnTo>
                  <a:lnTo>
                    <a:pt x="2096" y="397"/>
                  </a:lnTo>
                  <a:lnTo>
                    <a:pt x="2057" y="386"/>
                  </a:lnTo>
                  <a:lnTo>
                    <a:pt x="2037" y="382"/>
                  </a:lnTo>
                  <a:lnTo>
                    <a:pt x="2017" y="379"/>
                  </a:lnTo>
                  <a:lnTo>
                    <a:pt x="1976" y="376"/>
                  </a:lnTo>
                  <a:lnTo>
                    <a:pt x="1935" y="378"/>
                  </a:lnTo>
                  <a:lnTo>
                    <a:pt x="1895" y="384"/>
                  </a:lnTo>
                  <a:lnTo>
                    <a:pt x="1855" y="395"/>
                  </a:lnTo>
                  <a:lnTo>
                    <a:pt x="1817" y="409"/>
                  </a:lnTo>
                  <a:lnTo>
                    <a:pt x="1781" y="427"/>
                  </a:lnTo>
                  <a:lnTo>
                    <a:pt x="1747" y="450"/>
                  </a:lnTo>
                  <a:lnTo>
                    <a:pt x="1717" y="476"/>
                  </a:lnTo>
                  <a:lnTo>
                    <a:pt x="1688" y="506"/>
                  </a:lnTo>
                  <a:lnTo>
                    <a:pt x="1675" y="522"/>
                  </a:lnTo>
                  <a:lnTo>
                    <a:pt x="1663" y="539"/>
                  </a:lnTo>
                  <a:lnTo>
                    <a:pt x="1640" y="576"/>
                  </a:lnTo>
                  <a:lnTo>
                    <a:pt x="1628" y="600"/>
                  </a:lnTo>
                  <a:lnTo>
                    <a:pt x="1616" y="628"/>
                  </a:lnTo>
                  <a:lnTo>
                    <a:pt x="1592" y="698"/>
                  </a:lnTo>
                  <a:lnTo>
                    <a:pt x="1568" y="777"/>
                  </a:lnTo>
                  <a:lnTo>
                    <a:pt x="1547" y="863"/>
                  </a:lnTo>
                  <a:lnTo>
                    <a:pt x="1507" y="1036"/>
                  </a:lnTo>
                  <a:lnTo>
                    <a:pt x="1477" y="1180"/>
                  </a:lnTo>
                  <a:lnTo>
                    <a:pt x="1389" y="1196"/>
                  </a:lnTo>
                  <a:lnTo>
                    <a:pt x="1345" y="1202"/>
                  </a:lnTo>
                  <a:lnTo>
                    <a:pt x="1301" y="1206"/>
                  </a:lnTo>
                  <a:lnTo>
                    <a:pt x="1254" y="1208"/>
                  </a:lnTo>
                  <a:lnTo>
                    <a:pt x="1207" y="1208"/>
                  </a:lnTo>
                  <a:lnTo>
                    <a:pt x="1116" y="1205"/>
                  </a:lnTo>
                  <a:lnTo>
                    <a:pt x="1025" y="1195"/>
                  </a:lnTo>
                  <a:lnTo>
                    <a:pt x="980" y="1188"/>
                  </a:lnTo>
                  <a:lnTo>
                    <a:pt x="936" y="1178"/>
                  </a:lnTo>
                  <a:lnTo>
                    <a:pt x="893" y="1168"/>
                  </a:lnTo>
                  <a:lnTo>
                    <a:pt x="849" y="1156"/>
                  </a:lnTo>
                  <a:lnTo>
                    <a:pt x="764" y="1127"/>
                  </a:lnTo>
                  <a:lnTo>
                    <a:pt x="723" y="1111"/>
                  </a:lnTo>
                  <a:lnTo>
                    <a:pt x="683" y="1093"/>
                  </a:lnTo>
                  <a:lnTo>
                    <a:pt x="642" y="1073"/>
                  </a:lnTo>
                  <a:lnTo>
                    <a:pt x="603" y="1053"/>
                  </a:lnTo>
                  <a:lnTo>
                    <a:pt x="619" y="1009"/>
                  </a:lnTo>
                  <a:lnTo>
                    <a:pt x="637" y="969"/>
                  </a:lnTo>
                  <a:lnTo>
                    <a:pt x="657" y="927"/>
                  </a:lnTo>
                  <a:lnTo>
                    <a:pt x="678" y="886"/>
                  </a:lnTo>
                  <a:lnTo>
                    <a:pt x="723" y="808"/>
                  </a:lnTo>
                  <a:lnTo>
                    <a:pt x="749" y="771"/>
                  </a:lnTo>
                  <a:lnTo>
                    <a:pt x="775" y="734"/>
                  </a:lnTo>
                  <a:lnTo>
                    <a:pt x="831" y="662"/>
                  </a:lnTo>
                  <a:lnTo>
                    <a:pt x="861" y="628"/>
                  </a:lnTo>
                  <a:lnTo>
                    <a:pt x="891" y="595"/>
                  </a:lnTo>
                  <a:lnTo>
                    <a:pt x="957" y="533"/>
                  </a:lnTo>
                  <a:lnTo>
                    <a:pt x="992" y="504"/>
                  </a:lnTo>
                  <a:lnTo>
                    <a:pt x="1027" y="475"/>
                  </a:lnTo>
                  <a:lnTo>
                    <a:pt x="1100" y="422"/>
                  </a:lnTo>
                  <a:lnTo>
                    <a:pt x="1178" y="374"/>
                  </a:lnTo>
                  <a:lnTo>
                    <a:pt x="1218" y="353"/>
                  </a:lnTo>
                  <a:lnTo>
                    <a:pt x="1259" y="332"/>
                  </a:lnTo>
                  <a:lnTo>
                    <a:pt x="1301" y="313"/>
                  </a:lnTo>
                  <a:lnTo>
                    <a:pt x="1343" y="295"/>
                  </a:lnTo>
                  <a:lnTo>
                    <a:pt x="1386" y="280"/>
                  </a:lnTo>
                  <a:lnTo>
                    <a:pt x="1429" y="265"/>
                  </a:lnTo>
                  <a:lnTo>
                    <a:pt x="1473" y="252"/>
                  </a:lnTo>
                  <a:lnTo>
                    <a:pt x="1518" y="241"/>
                  </a:lnTo>
                  <a:lnTo>
                    <a:pt x="1563" y="232"/>
                  </a:lnTo>
                  <a:lnTo>
                    <a:pt x="1610" y="225"/>
                  </a:lnTo>
                  <a:lnTo>
                    <a:pt x="1657" y="219"/>
                  </a:lnTo>
                  <a:lnTo>
                    <a:pt x="1704" y="215"/>
                  </a:lnTo>
                  <a:lnTo>
                    <a:pt x="1769" y="213"/>
                  </a:lnTo>
                  <a:lnTo>
                    <a:pt x="1833" y="213"/>
                  </a:lnTo>
                  <a:lnTo>
                    <a:pt x="1898" y="216"/>
                  </a:lnTo>
                  <a:lnTo>
                    <a:pt x="1962" y="223"/>
                  </a:lnTo>
                  <a:lnTo>
                    <a:pt x="2024" y="233"/>
                  </a:lnTo>
                  <a:lnTo>
                    <a:pt x="2087" y="246"/>
                  </a:lnTo>
                  <a:lnTo>
                    <a:pt x="2148" y="263"/>
                  </a:lnTo>
                  <a:lnTo>
                    <a:pt x="2208" y="282"/>
                  </a:lnTo>
                  <a:lnTo>
                    <a:pt x="2267" y="305"/>
                  </a:lnTo>
                  <a:lnTo>
                    <a:pt x="2324" y="330"/>
                  </a:lnTo>
                  <a:lnTo>
                    <a:pt x="2353" y="343"/>
                  </a:lnTo>
                  <a:lnTo>
                    <a:pt x="2382" y="359"/>
                  </a:lnTo>
                  <a:lnTo>
                    <a:pt x="2437" y="390"/>
                  </a:lnTo>
                  <a:lnTo>
                    <a:pt x="2491" y="423"/>
                  </a:lnTo>
                  <a:lnTo>
                    <a:pt x="2543" y="461"/>
                  </a:lnTo>
                  <a:lnTo>
                    <a:pt x="2594" y="500"/>
                  </a:lnTo>
                  <a:lnTo>
                    <a:pt x="2642" y="543"/>
                  </a:lnTo>
                  <a:lnTo>
                    <a:pt x="2689" y="589"/>
                  </a:lnTo>
                  <a:lnTo>
                    <a:pt x="2733" y="636"/>
                  </a:lnTo>
                  <a:lnTo>
                    <a:pt x="2775" y="685"/>
                  </a:lnTo>
                  <a:lnTo>
                    <a:pt x="2814" y="735"/>
                  </a:lnTo>
                  <a:lnTo>
                    <a:pt x="2850" y="787"/>
                  </a:lnTo>
                  <a:lnTo>
                    <a:pt x="2883" y="841"/>
                  </a:lnTo>
                  <a:lnTo>
                    <a:pt x="2913" y="897"/>
                  </a:lnTo>
                  <a:lnTo>
                    <a:pt x="2941" y="953"/>
                  </a:lnTo>
                  <a:lnTo>
                    <a:pt x="2966" y="1011"/>
                  </a:lnTo>
                  <a:lnTo>
                    <a:pt x="2988" y="1071"/>
                  </a:lnTo>
                  <a:lnTo>
                    <a:pt x="3006" y="1131"/>
                  </a:lnTo>
                  <a:lnTo>
                    <a:pt x="3021" y="1193"/>
                  </a:lnTo>
                  <a:lnTo>
                    <a:pt x="3033" y="1255"/>
                  </a:lnTo>
                  <a:lnTo>
                    <a:pt x="3043" y="1319"/>
                  </a:lnTo>
                  <a:lnTo>
                    <a:pt x="3049" y="1382"/>
                  </a:lnTo>
                  <a:lnTo>
                    <a:pt x="3053" y="1447"/>
                  </a:lnTo>
                  <a:lnTo>
                    <a:pt x="3051" y="1532"/>
                  </a:lnTo>
                  <a:lnTo>
                    <a:pt x="3044" y="1616"/>
                  </a:lnTo>
                  <a:lnTo>
                    <a:pt x="3032" y="1699"/>
                  </a:lnTo>
                  <a:lnTo>
                    <a:pt x="3014" y="1779"/>
                  </a:lnTo>
                  <a:lnTo>
                    <a:pt x="2991" y="1859"/>
                  </a:lnTo>
                  <a:lnTo>
                    <a:pt x="2964" y="1937"/>
                  </a:lnTo>
                  <a:lnTo>
                    <a:pt x="2931" y="2013"/>
                  </a:lnTo>
                  <a:lnTo>
                    <a:pt x="2893" y="2086"/>
                  </a:lnTo>
                  <a:lnTo>
                    <a:pt x="2851" y="2156"/>
                  </a:lnTo>
                  <a:lnTo>
                    <a:pt x="2804" y="2225"/>
                  </a:lnTo>
                  <a:lnTo>
                    <a:pt x="2753" y="2289"/>
                  </a:lnTo>
                  <a:lnTo>
                    <a:pt x="2725" y="2321"/>
                  </a:lnTo>
                  <a:lnTo>
                    <a:pt x="2697" y="2351"/>
                  </a:lnTo>
                  <a:lnTo>
                    <a:pt x="2667" y="2379"/>
                  </a:lnTo>
                  <a:lnTo>
                    <a:pt x="2637" y="2408"/>
                  </a:lnTo>
                  <a:lnTo>
                    <a:pt x="2606" y="2436"/>
                  </a:lnTo>
                  <a:lnTo>
                    <a:pt x="2574" y="2462"/>
                  </a:lnTo>
                  <a:lnTo>
                    <a:pt x="2507" y="2512"/>
                  </a:lnTo>
                  <a:lnTo>
                    <a:pt x="2435" y="2558"/>
                  </a:lnTo>
                  <a:close/>
                  <a:moveTo>
                    <a:pt x="1649" y="1980"/>
                  </a:moveTo>
                  <a:lnTo>
                    <a:pt x="1722" y="1868"/>
                  </a:lnTo>
                  <a:lnTo>
                    <a:pt x="1795" y="1763"/>
                  </a:lnTo>
                  <a:lnTo>
                    <a:pt x="1860" y="1677"/>
                  </a:lnTo>
                  <a:lnTo>
                    <a:pt x="1887" y="1646"/>
                  </a:lnTo>
                  <a:lnTo>
                    <a:pt x="1909" y="1623"/>
                  </a:lnTo>
                  <a:lnTo>
                    <a:pt x="1939" y="1602"/>
                  </a:lnTo>
                  <a:lnTo>
                    <a:pt x="1953" y="1594"/>
                  </a:lnTo>
                  <a:lnTo>
                    <a:pt x="1968" y="1588"/>
                  </a:lnTo>
                  <a:lnTo>
                    <a:pt x="1994" y="1582"/>
                  </a:lnTo>
                  <a:lnTo>
                    <a:pt x="2018" y="1580"/>
                  </a:lnTo>
                  <a:lnTo>
                    <a:pt x="2042" y="1582"/>
                  </a:lnTo>
                  <a:lnTo>
                    <a:pt x="2060" y="1586"/>
                  </a:lnTo>
                  <a:lnTo>
                    <a:pt x="2077" y="1592"/>
                  </a:lnTo>
                  <a:lnTo>
                    <a:pt x="2094" y="1599"/>
                  </a:lnTo>
                  <a:lnTo>
                    <a:pt x="2109" y="1608"/>
                  </a:lnTo>
                  <a:lnTo>
                    <a:pt x="2137" y="1630"/>
                  </a:lnTo>
                  <a:lnTo>
                    <a:pt x="2149" y="1645"/>
                  </a:lnTo>
                  <a:lnTo>
                    <a:pt x="2159" y="1659"/>
                  </a:lnTo>
                  <a:lnTo>
                    <a:pt x="2166" y="1673"/>
                  </a:lnTo>
                  <a:lnTo>
                    <a:pt x="2172" y="1689"/>
                  </a:lnTo>
                  <a:lnTo>
                    <a:pt x="2175" y="1705"/>
                  </a:lnTo>
                  <a:lnTo>
                    <a:pt x="2178" y="1720"/>
                  </a:lnTo>
                  <a:lnTo>
                    <a:pt x="2178" y="1737"/>
                  </a:lnTo>
                  <a:lnTo>
                    <a:pt x="2177" y="1753"/>
                  </a:lnTo>
                  <a:lnTo>
                    <a:pt x="2171" y="1785"/>
                  </a:lnTo>
                  <a:lnTo>
                    <a:pt x="2157" y="1815"/>
                  </a:lnTo>
                  <a:lnTo>
                    <a:pt x="2141" y="1844"/>
                  </a:lnTo>
                  <a:lnTo>
                    <a:pt x="2120" y="1869"/>
                  </a:lnTo>
                  <a:lnTo>
                    <a:pt x="2096" y="1889"/>
                  </a:lnTo>
                  <a:lnTo>
                    <a:pt x="2059" y="1912"/>
                  </a:lnTo>
                  <a:lnTo>
                    <a:pt x="2037" y="1920"/>
                  </a:lnTo>
                  <a:lnTo>
                    <a:pt x="2013" y="1930"/>
                  </a:lnTo>
                  <a:lnTo>
                    <a:pt x="1961" y="1944"/>
                  </a:lnTo>
                  <a:lnTo>
                    <a:pt x="1903" y="1956"/>
                  </a:lnTo>
                  <a:lnTo>
                    <a:pt x="1842" y="1966"/>
                  </a:lnTo>
                  <a:lnTo>
                    <a:pt x="1777" y="1973"/>
                  </a:lnTo>
                  <a:lnTo>
                    <a:pt x="1649" y="1980"/>
                  </a:lnTo>
                  <a:close/>
                  <a:moveTo>
                    <a:pt x="2786" y="387"/>
                  </a:moveTo>
                  <a:lnTo>
                    <a:pt x="2729" y="337"/>
                  </a:lnTo>
                  <a:lnTo>
                    <a:pt x="2670" y="290"/>
                  </a:lnTo>
                  <a:lnTo>
                    <a:pt x="2609" y="247"/>
                  </a:lnTo>
                  <a:lnTo>
                    <a:pt x="2545" y="208"/>
                  </a:lnTo>
                  <a:lnTo>
                    <a:pt x="2481" y="171"/>
                  </a:lnTo>
                  <a:lnTo>
                    <a:pt x="2415" y="138"/>
                  </a:lnTo>
                  <a:lnTo>
                    <a:pt x="2347" y="108"/>
                  </a:lnTo>
                  <a:lnTo>
                    <a:pt x="2279" y="82"/>
                  </a:lnTo>
                  <a:lnTo>
                    <a:pt x="2208" y="59"/>
                  </a:lnTo>
                  <a:lnTo>
                    <a:pt x="2137" y="40"/>
                  </a:lnTo>
                  <a:lnTo>
                    <a:pt x="2064" y="24"/>
                  </a:lnTo>
                  <a:lnTo>
                    <a:pt x="1991" y="14"/>
                  </a:lnTo>
                  <a:lnTo>
                    <a:pt x="1916" y="5"/>
                  </a:lnTo>
                  <a:lnTo>
                    <a:pt x="1842" y="0"/>
                  </a:lnTo>
                  <a:lnTo>
                    <a:pt x="1765" y="0"/>
                  </a:lnTo>
                  <a:lnTo>
                    <a:pt x="1689" y="3"/>
                  </a:lnTo>
                  <a:lnTo>
                    <a:pt x="1637" y="8"/>
                  </a:lnTo>
                  <a:lnTo>
                    <a:pt x="1584" y="15"/>
                  </a:lnTo>
                  <a:lnTo>
                    <a:pt x="1531" y="23"/>
                  </a:lnTo>
                  <a:lnTo>
                    <a:pt x="1479" y="33"/>
                  </a:lnTo>
                  <a:lnTo>
                    <a:pt x="1429" y="45"/>
                  </a:lnTo>
                  <a:lnTo>
                    <a:pt x="1379" y="59"/>
                  </a:lnTo>
                  <a:lnTo>
                    <a:pt x="1329" y="75"/>
                  </a:lnTo>
                  <a:lnTo>
                    <a:pt x="1280" y="93"/>
                  </a:lnTo>
                  <a:lnTo>
                    <a:pt x="1232" y="112"/>
                  </a:lnTo>
                  <a:lnTo>
                    <a:pt x="1185" y="132"/>
                  </a:lnTo>
                  <a:lnTo>
                    <a:pt x="1139" y="155"/>
                  </a:lnTo>
                  <a:lnTo>
                    <a:pt x="1093" y="179"/>
                  </a:lnTo>
                  <a:lnTo>
                    <a:pt x="1049" y="204"/>
                  </a:lnTo>
                  <a:lnTo>
                    <a:pt x="1004" y="232"/>
                  </a:lnTo>
                  <a:lnTo>
                    <a:pt x="962" y="260"/>
                  </a:lnTo>
                  <a:lnTo>
                    <a:pt x="920" y="290"/>
                  </a:lnTo>
                  <a:lnTo>
                    <a:pt x="840" y="354"/>
                  </a:lnTo>
                  <a:lnTo>
                    <a:pt x="801" y="389"/>
                  </a:lnTo>
                  <a:lnTo>
                    <a:pt x="764" y="423"/>
                  </a:lnTo>
                  <a:lnTo>
                    <a:pt x="693" y="498"/>
                  </a:lnTo>
                  <a:lnTo>
                    <a:pt x="660" y="536"/>
                  </a:lnTo>
                  <a:lnTo>
                    <a:pt x="627" y="576"/>
                  </a:lnTo>
                  <a:lnTo>
                    <a:pt x="597" y="618"/>
                  </a:lnTo>
                  <a:lnTo>
                    <a:pt x="567" y="660"/>
                  </a:lnTo>
                  <a:lnTo>
                    <a:pt x="513" y="746"/>
                  </a:lnTo>
                  <a:lnTo>
                    <a:pt x="464" y="837"/>
                  </a:lnTo>
                  <a:lnTo>
                    <a:pt x="443" y="882"/>
                  </a:lnTo>
                  <a:lnTo>
                    <a:pt x="422" y="930"/>
                  </a:lnTo>
                  <a:lnTo>
                    <a:pt x="354" y="872"/>
                  </a:lnTo>
                  <a:lnTo>
                    <a:pt x="290" y="807"/>
                  </a:lnTo>
                  <a:lnTo>
                    <a:pt x="230" y="737"/>
                  </a:lnTo>
                  <a:lnTo>
                    <a:pt x="174" y="663"/>
                  </a:lnTo>
                  <a:lnTo>
                    <a:pt x="0" y="784"/>
                  </a:lnTo>
                  <a:lnTo>
                    <a:pt x="37" y="837"/>
                  </a:lnTo>
                  <a:lnTo>
                    <a:pt x="78" y="887"/>
                  </a:lnTo>
                  <a:lnTo>
                    <a:pt x="120" y="935"/>
                  </a:lnTo>
                  <a:lnTo>
                    <a:pt x="163" y="982"/>
                  </a:lnTo>
                  <a:lnTo>
                    <a:pt x="209" y="1026"/>
                  </a:lnTo>
                  <a:lnTo>
                    <a:pt x="255" y="1068"/>
                  </a:lnTo>
                  <a:lnTo>
                    <a:pt x="305" y="1108"/>
                  </a:lnTo>
                  <a:lnTo>
                    <a:pt x="354" y="1145"/>
                  </a:lnTo>
                  <a:lnTo>
                    <a:pt x="337" y="1228"/>
                  </a:lnTo>
                  <a:lnTo>
                    <a:pt x="324" y="1310"/>
                  </a:lnTo>
                  <a:lnTo>
                    <a:pt x="317" y="1394"/>
                  </a:lnTo>
                  <a:lnTo>
                    <a:pt x="314" y="1479"/>
                  </a:lnTo>
                  <a:lnTo>
                    <a:pt x="317" y="1563"/>
                  </a:lnTo>
                  <a:lnTo>
                    <a:pt x="324" y="1646"/>
                  </a:lnTo>
                  <a:lnTo>
                    <a:pt x="336" y="1727"/>
                  </a:lnTo>
                  <a:lnTo>
                    <a:pt x="343" y="1768"/>
                  </a:lnTo>
                  <a:lnTo>
                    <a:pt x="353" y="1808"/>
                  </a:lnTo>
                  <a:lnTo>
                    <a:pt x="373" y="1887"/>
                  </a:lnTo>
                  <a:lnTo>
                    <a:pt x="398" y="1965"/>
                  </a:lnTo>
                  <a:lnTo>
                    <a:pt x="427" y="2041"/>
                  </a:lnTo>
                  <a:lnTo>
                    <a:pt x="461" y="2116"/>
                  </a:lnTo>
                  <a:lnTo>
                    <a:pt x="498" y="2188"/>
                  </a:lnTo>
                  <a:lnTo>
                    <a:pt x="540" y="2258"/>
                  </a:lnTo>
                  <a:lnTo>
                    <a:pt x="585" y="2325"/>
                  </a:lnTo>
                  <a:lnTo>
                    <a:pt x="635" y="2391"/>
                  </a:lnTo>
                  <a:lnTo>
                    <a:pt x="687" y="2454"/>
                  </a:lnTo>
                  <a:lnTo>
                    <a:pt x="745" y="2514"/>
                  </a:lnTo>
                  <a:lnTo>
                    <a:pt x="805" y="2571"/>
                  </a:lnTo>
                  <a:lnTo>
                    <a:pt x="869" y="2625"/>
                  </a:lnTo>
                  <a:lnTo>
                    <a:pt x="1002" y="2460"/>
                  </a:lnTo>
                  <a:lnTo>
                    <a:pt x="947" y="2413"/>
                  </a:lnTo>
                  <a:lnTo>
                    <a:pt x="895" y="2365"/>
                  </a:lnTo>
                  <a:lnTo>
                    <a:pt x="846" y="2313"/>
                  </a:lnTo>
                  <a:lnTo>
                    <a:pt x="801" y="2259"/>
                  </a:lnTo>
                  <a:lnTo>
                    <a:pt x="758" y="2203"/>
                  </a:lnTo>
                  <a:lnTo>
                    <a:pt x="720" y="2146"/>
                  </a:lnTo>
                  <a:lnTo>
                    <a:pt x="684" y="2085"/>
                  </a:lnTo>
                  <a:lnTo>
                    <a:pt x="651" y="2023"/>
                  </a:lnTo>
                  <a:lnTo>
                    <a:pt x="623" y="1960"/>
                  </a:lnTo>
                  <a:lnTo>
                    <a:pt x="599" y="1894"/>
                  </a:lnTo>
                  <a:lnTo>
                    <a:pt x="577" y="1828"/>
                  </a:lnTo>
                  <a:lnTo>
                    <a:pt x="559" y="1760"/>
                  </a:lnTo>
                  <a:lnTo>
                    <a:pt x="545" y="1691"/>
                  </a:lnTo>
                  <a:lnTo>
                    <a:pt x="535" y="1621"/>
                  </a:lnTo>
                  <a:lnTo>
                    <a:pt x="529" y="1550"/>
                  </a:lnTo>
                  <a:lnTo>
                    <a:pt x="527" y="1478"/>
                  </a:lnTo>
                  <a:lnTo>
                    <a:pt x="528" y="1423"/>
                  </a:lnTo>
                  <a:lnTo>
                    <a:pt x="531" y="1369"/>
                  </a:lnTo>
                  <a:lnTo>
                    <a:pt x="537" y="1315"/>
                  </a:lnTo>
                  <a:lnTo>
                    <a:pt x="546" y="1262"/>
                  </a:lnTo>
                  <a:lnTo>
                    <a:pt x="623" y="1298"/>
                  </a:lnTo>
                  <a:lnTo>
                    <a:pt x="703" y="1331"/>
                  </a:lnTo>
                  <a:lnTo>
                    <a:pt x="783" y="1358"/>
                  </a:lnTo>
                  <a:lnTo>
                    <a:pt x="866" y="1380"/>
                  </a:lnTo>
                  <a:lnTo>
                    <a:pt x="951" y="1398"/>
                  </a:lnTo>
                  <a:lnTo>
                    <a:pt x="1038" y="1411"/>
                  </a:lnTo>
                  <a:lnTo>
                    <a:pt x="1081" y="1415"/>
                  </a:lnTo>
                  <a:lnTo>
                    <a:pt x="1124" y="1418"/>
                  </a:lnTo>
                  <a:lnTo>
                    <a:pt x="1213" y="1421"/>
                  </a:lnTo>
                  <a:lnTo>
                    <a:pt x="1314" y="1417"/>
                  </a:lnTo>
                  <a:lnTo>
                    <a:pt x="1373" y="1412"/>
                  </a:lnTo>
                  <a:lnTo>
                    <a:pt x="1431" y="1404"/>
                  </a:lnTo>
                  <a:lnTo>
                    <a:pt x="1293" y="2058"/>
                  </a:lnTo>
                  <a:lnTo>
                    <a:pt x="1157" y="2714"/>
                  </a:lnTo>
                  <a:lnTo>
                    <a:pt x="1364" y="2757"/>
                  </a:lnTo>
                  <a:lnTo>
                    <a:pt x="1483" y="2190"/>
                  </a:lnTo>
                  <a:lnTo>
                    <a:pt x="1599" y="2194"/>
                  </a:lnTo>
                  <a:lnTo>
                    <a:pt x="1683" y="2191"/>
                  </a:lnTo>
                  <a:lnTo>
                    <a:pt x="1729" y="2189"/>
                  </a:lnTo>
                  <a:lnTo>
                    <a:pt x="1777" y="2186"/>
                  </a:lnTo>
                  <a:lnTo>
                    <a:pt x="2085" y="2635"/>
                  </a:lnTo>
                  <a:lnTo>
                    <a:pt x="2112" y="2671"/>
                  </a:lnTo>
                  <a:lnTo>
                    <a:pt x="2142" y="2701"/>
                  </a:lnTo>
                  <a:lnTo>
                    <a:pt x="2175" y="2727"/>
                  </a:lnTo>
                  <a:lnTo>
                    <a:pt x="2211" y="2748"/>
                  </a:lnTo>
                  <a:lnTo>
                    <a:pt x="2249" y="2765"/>
                  </a:lnTo>
                  <a:lnTo>
                    <a:pt x="2269" y="2772"/>
                  </a:lnTo>
                  <a:lnTo>
                    <a:pt x="2288" y="2778"/>
                  </a:lnTo>
                  <a:lnTo>
                    <a:pt x="2309" y="2782"/>
                  </a:lnTo>
                  <a:lnTo>
                    <a:pt x="2329" y="2786"/>
                  </a:lnTo>
                  <a:lnTo>
                    <a:pt x="2371" y="2788"/>
                  </a:lnTo>
                  <a:lnTo>
                    <a:pt x="2415" y="2786"/>
                  </a:lnTo>
                  <a:lnTo>
                    <a:pt x="2459" y="2776"/>
                  </a:lnTo>
                  <a:lnTo>
                    <a:pt x="2502" y="2762"/>
                  </a:lnTo>
                  <a:lnTo>
                    <a:pt x="2544" y="2740"/>
                  </a:lnTo>
                  <a:lnTo>
                    <a:pt x="2586" y="2715"/>
                  </a:lnTo>
                  <a:lnTo>
                    <a:pt x="2627" y="2687"/>
                  </a:lnTo>
                  <a:lnTo>
                    <a:pt x="2706" y="2629"/>
                  </a:lnTo>
                  <a:lnTo>
                    <a:pt x="2780" y="2565"/>
                  </a:lnTo>
                  <a:lnTo>
                    <a:pt x="2850" y="2498"/>
                  </a:lnTo>
                  <a:lnTo>
                    <a:pt x="2883" y="2462"/>
                  </a:lnTo>
                  <a:lnTo>
                    <a:pt x="2915" y="2426"/>
                  </a:lnTo>
                  <a:lnTo>
                    <a:pt x="2975" y="2351"/>
                  </a:lnTo>
                  <a:lnTo>
                    <a:pt x="3030" y="2271"/>
                  </a:lnTo>
                  <a:lnTo>
                    <a:pt x="3079" y="2189"/>
                  </a:lnTo>
                  <a:lnTo>
                    <a:pt x="3123" y="2102"/>
                  </a:lnTo>
                  <a:lnTo>
                    <a:pt x="3162" y="2015"/>
                  </a:lnTo>
                  <a:lnTo>
                    <a:pt x="3179" y="1969"/>
                  </a:lnTo>
                  <a:lnTo>
                    <a:pt x="3194" y="1924"/>
                  </a:lnTo>
                  <a:lnTo>
                    <a:pt x="3207" y="1877"/>
                  </a:lnTo>
                  <a:lnTo>
                    <a:pt x="3221" y="1830"/>
                  </a:lnTo>
                  <a:lnTo>
                    <a:pt x="3231" y="1784"/>
                  </a:lnTo>
                  <a:lnTo>
                    <a:pt x="3241" y="1736"/>
                  </a:lnTo>
                  <a:lnTo>
                    <a:pt x="3255" y="1640"/>
                  </a:lnTo>
                  <a:lnTo>
                    <a:pt x="3264" y="1542"/>
                  </a:lnTo>
                  <a:lnTo>
                    <a:pt x="3265" y="1492"/>
                  </a:lnTo>
                  <a:lnTo>
                    <a:pt x="3265" y="1443"/>
                  </a:lnTo>
                  <a:lnTo>
                    <a:pt x="3261" y="1367"/>
                  </a:lnTo>
                  <a:lnTo>
                    <a:pt x="3254" y="1292"/>
                  </a:lnTo>
                  <a:lnTo>
                    <a:pt x="3243" y="1218"/>
                  </a:lnTo>
                  <a:lnTo>
                    <a:pt x="3229" y="1145"/>
                  </a:lnTo>
                  <a:lnTo>
                    <a:pt x="3210" y="1073"/>
                  </a:lnTo>
                  <a:lnTo>
                    <a:pt x="3188" y="1002"/>
                  </a:lnTo>
                  <a:lnTo>
                    <a:pt x="3163" y="933"/>
                  </a:lnTo>
                  <a:lnTo>
                    <a:pt x="3134" y="866"/>
                  </a:lnTo>
                  <a:lnTo>
                    <a:pt x="3119" y="832"/>
                  </a:lnTo>
                  <a:lnTo>
                    <a:pt x="3103" y="800"/>
                  </a:lnTo>
                  <a:lnTo>
                    <a:pt x="3067" y="735"/>
                  </a:lnTo>
                  <a:lnTo>
                    <a:pt x="3029" y="672"/>
                  </a:lnTo>
                  <a:lnTo>
                    <a:pt x="2987" y="610"/>
                  </a:lnTo>
                  <a:lnTo>
                    <a:pt x="2941" y="552"/>
                  </a:lnTo>
                  <a:lnTo>
                    <a:pt x="2893" y="494"/>
                  </a:lnTo>
                  <a:lnTo>
                    <a:pt x="2841" y="439"/>
                  </a:lnTo>
                  <a:lnTo>
                    <a:pt x="2786" y="387"/>
                  </a:lnTo>
                  <a:close/>
                </a:path>
              </a:pathLst>
            </a:custGeom>
            <a:solidFill>
              <a:srgbClr val="8A78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6" name="Freeform 122"/>
            <p:cNvSpPr>
              <a:spLocks noEditPoints="1"/>
            </p:cNvSpPr>
            <p:nvPr userDrawn="1"/>
          </p:nvSpPr>
          <p:spPr bwMode="auto">
            <a:xfrm>
              <a:off x="5880100" y="5930900"/>
              <a:ext cx="3233738" cy="271462"/>
            </a:xfrm>
            <a:custGeom>
              <a:avLst/>
              <a:gdLst>
                <a:gd name="T0" fmla="*/ 11303 w 12222"/>
                <a:gd name="T1" fmla="*/ 1027 h 1027"/>
                <a:gd name="T2" fmla="*/ 12019 w 12222"/>
                <a:gd name="T3" fmla="*/ 513 h 1027"/>
                <a:gd name="T4" fmla="*/ 11624 w 12222"/>
                <a:gd name="T5" fmla="*/ 627 h 1027"/>
                <a:gd name="T6" fmla="*/ 577 w 12222"/>
                <a:gd name="T7" fmla="*/ 0 h 1027"/>
                <a:gd name="T8" fmla="*/ 590 w 12222"/>
                <a:gd name="T9" fmla="*/ 1027 h 1027"/>
                <a:gd name="T10" fmla="*/ 0 w 12222"/>
                <a:gd name="T11" fmla="*/ 1027 h 1027"/>
                <a:gd name="T12" fmla="*/ 289 w 12222"/>
                <a:gd name="T13" fmla="*/ 386 h 1027"/>
                <a:gd name="T14" fmla="*/ 1714 w 12222"/>
                <a:gd name="T15" fmla="*/ 610 h 1027"/>
                <a:gd name="T16" fmla="*/ 1417 w 12222"/>
                <a:gd name="T17" fmla="*/ 1027 h 1027"/>
                <a:gd name="T18" fmla="*/ 1769 w 12222"/>
                <a:gd name="T19" fmla="*/ 0 h 1027"/>
                <a:gd name="T20" fmla="*/ 1778 w 12222"/>
                <a:gd name="T21" fmla="*/ 858 h 1027"/>
                <a:gd name="T22" fmla="*/ 3194 w 12222"/>
                <a:gd name="T23" fmla="*/ 752 h 1027"/>
                <a:gd name="T24" fmla="*/ 2416 w 12222"/>
                <a:gd name="T25" fmla="*/ 0 h 1027"/>
                <a:gd name="T26" fmla="*/ 3794 w 12222"/>
                <a:gd name="T27" fmla="*/ 266 h 1027"/>
                <a:gd name="T28" fmla="*/ 3794 w 12222"/>
                <a:gd name="T29" fmla="*/ 646 h 1027"/>
                <a:gd name="T30" fmla="*/ 3502 w 12222"/>
                <a:gd name="T31" fmla="*/ 1027 h 1027"/>
                <a:gd name="T32" fmla="*/ 5411 w 12222"/>
                <a:gd name="T33" fmla="*/ 513 h 1027"/>
                <a:gd name="T34" fmla="*/ 4532 w 12222"/>
                <a:gd name="T35" fmla="*/ 0 h 1027"/>
                <a:gd name="T36" fmla="*/ 5612 w 12222"/>
                <a:gd name="T37" fmla="*/ 0 h 1027"/>
                <a:gd name="T38" fmla="*/ 6197 w 12222"/>
                <a:gd name="T39" fmla="*/ 326 h 1027"/>
                <a:gd name="T40" fmla="*/ 5690 w 12222"/>
                <a:gd name="T41" fmla="*/ 1027 h 1027"/>
                <a:gd name="T42" fmla="*/ 6517 w 12222"/>
                <a:gd name="T43" fmla="*/ 513 h 1027"/>
                <a:gd name="T44" fmla="*/ 7018 w 12222"/>
                <a:gd name="T45" fmla="*/ 0 h 1027"/>
                <a:gd name="T46" fmla="*/ 8056 w 12222"/>
                <a:gd name="T47" fmla="*/ 0 h 1027"/>
                <a:gd name="T48" fmla="*/ 7894 w 12222"/>
                <a:gd name="T49" fmla="*/ 369 h 1027"/>
                <a:gd name="T50" fmla="*/ 7176 w 12222"/>
                <a:gd name="T51" fmla="*/ 1027 h 1027"/>
                <a:gd name="T52" fmla="*/ 8500 w 12222"/>
                <a:gd name="T53" fmla="*/ 0 h 1027"/>
                <a:gd name="T54" fmla="*/ 8659 w 12222"/>
                <a:gd name="T55" fmla="*/ 430 h 1027"/>
                <a:gd name="T56" fmla="*/ 8659 w 12222"/>
                <a:gd name="T57" fmla="*/ 875 h 1027"/>
                <a:gd name="T58" fmla="*/ 8500 w 12222"/>
                <a:gd name="T59" fmla="*/ 513 h 1027"/>
                <a:gd name="T60" fmla="*/ 10010 w 12222"/>
                <a:gd name="T61" fmla="*/ 867 h 1027"/>
                <a:gd name="T62" fmla="*/ 10129 w 12222"/>
                <a:gd name="T63" fmla="*/ 813 h 1027"/>
                <a:gd name="T64" fmla="*/ 10210 w 12222"/>
                <a:gd name="T65" fmla="*/ 716 h 1027"/>
                <a:gd name="T66" fmla="*/ 10250 w 12222"/>
                <a:gd name="T67" fmla="*/ 585 h 1027"/>
                <a:gd name="T68" fmla="*/ 10250 w 12222"/>
                <a:gd name="T69" fmla="*/ 439 h 1027"/>
                <a:gd name="T70" fmla="*/ 10210 w 12222"/>
                <a:gd name="T71" fmla="*/ 309 h 1027"/>
                <a:gd name="T72" fmla="*/ 10129 w 12222"/>
                <a:gd name="T73" fmla="*/ 213 h 1027"/>
                <a:gd name="T74" fmla="*/ 10012 w 12222"/>
                <a:gd name="T75" fmla="*/ 160 h 1027"/>
                <a:gd name="T76" fmla="*/ 9714 w 12222"/>
                <a:gd name="T77" fmla="*/ 874 h 1027"/>
                <a:gd name="T78" fmla="*/ 9997 w 12222"/>
                <a:gd name="T79" fmla="*/ 3 h 1027"/>
                <a:gd name="T80" fmla="*/ 10144 w 12222"/>
                <a:gd name="T81" fmla="*/ 36 h 1027"/>
                <a:gd name="T82" fmla="*/ 10261 w 12222"/>
                <a:gd name="T83" fmla="*/ 107 h 1027"/>
                <a:gd name="T84" fmla="*/ 10324 w 12222"/>
                <a:gd name="T85" fmla="*/ 174 h 1027"/>
                <a:gd name="T86" fmla="*/ 10372 w 12222"/>
                <a:gd name="T87" fmla="*/ 255 h 1027"/>
                <a:gd name="T88" fmla="*/ 10404 w 12222"/>
                <a:gd name="T89" fmla="*/ 350 h 1027"/>
                <a:gd name="T90" fmla="*/ 10421 w 12222"/>
                <a:gd name="T91" fmla="*/ 573 h 1027"/>
                <a:gd name="T92" fmla="*/ 10388 w 12222"/>
                <a:gd name="T93" fmla="*/ 728 h 1027"/>
                <a:gd name="T94" fmla="*/ 10291 w 12222"/>
                <a:gd name="T95" fmla="*/ 889 h 1027"/>
                <a:gd name="T96" fmla="*/ 10136 w 12222"/>
                <a:gd name="T97" fmla="*/ 991 h 1027"/>
                <a:gd name="T98" fmla="*/ 10013 w 12222"/>
                <a:gd name="T99" fmla="*/ 1022 h 1027"/>
                <a:gd name="T100" fmla="*/ 9554 w 12222"/>
                <a:gd name="T101" fmla="*/ 513 h 1027"/>
                <a:gd name="T102" fmla="*/ 10810 w 12222"/>
                <a:gd name="T103" fmla="*/ 513 h 1027"/>
                <a:gd name="T104" fmla="*/ 10969 w 12222"/>
                <a:gd name="T105" fmla="*/ 1027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222" h="1027">
                  <a:moveTo>
                    <a:pt x="11952" y="774"/>
                  </a:moveTo>
                  <a:lnTo>
                    <a:pt x="11573" y="774"/>
                  </a:lnTo>
                  <a:lnTo>
                    <a:pt x="11476" y="1027"/>
                  </a:lnTo>
                  <a:lnTo>
                    <a:pt x="11303" y="1027"/>
                  </a:lnTo>
                  <a:lnTo>
                    <a:pt x="11508" y="513"/>
                  </a:lnTo>
                  <a:lnTo>
                    <a:pt x="11713" y="0"/>
                  </a:lnTo>
                  <a:lnTo>
                    <a:pt x="11816" y="0"/>
                  </a:lnTo>
                  <a:lnTo>
                    <a:pt x="12019" y="513"/>
                  </a:lnTo>
                  <a:lnTo>
                    <a:pt x="12222" y="1027"/>
                  </a:lnTo>
                  <a:lnTo>
                    <a:pt x="12049" y="1027"/>
                  </a:lnTo>
                  <a:lnTo>
                    <a:pt x="11952" y="774"/>
                  </a:lnTo>
                  <a:close/>
                  <a:moveTo>
                    <a:pt x="11624" y="627"/>
                  </a:moveTo>
                  <a:lnTo>
                    <a:pt x="11903" y="627"/>
                  </a:lnTo>
                  <a:lnTo>
                    <a:pt x="11764" y="254"/>
                  </a:lnTo>
                  <a:lnTo>
                    <a:pt x="11624" y="627"/>
                  </a:lnTo>
                  <a:close/>
                  <a:moveTo>
                    <a:pt x="577" y="0"/>
                  </a:moveTo>
                  <a:lnTo>
                    <a:pt x="930" y="0"/>
                  </a:lnTo>
                  <a:lnTo>
                    <a:pt x="583" y="446"/>
                  </a:lnTo>
                  <a:lnTo>
                    <a:pt x="943" y="1027"/>
                  </a:lnTo>
                  <a:lnTo>
                    <a:pt x="590" y="1027"/>
                  </a:lnTo>
                  <a:lnTo>
                    <a:pt x="391" y="680"/>
                  </a:lnTo>
                  <a:lnTo>
                    <a:pt x="289" y="806"/>
                  </a:lnTo>
                  <a:lnTo>
                    <a:pt x="289" y="1027"/>
                  </a:lnTo>
                  <a:lnTo>
                    <a:pt x="0" y="1027"/>
                  </a:lnTo>
                  <a:lnTo>
                    <a:pt x="0" y="513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89" y="386"/>
                  </a:lnTo>
                  <a:lnTo>
                    <a:pt x="577" y="0"/>
                  </a:lnTo>
                  <a:close/>
                  <a:moveTo>
                    <a:pt x="1627" y="326"/>
                  </a:moveTo>
                  <a:lnTo>
                    <a:pt x="1538" y="610"/>
                  </a:lnTo>
                  <a:lnTo>
                    <a:pt x="1714" y="610"/>
                  </a:lnTo>
                  <a:lnTo>
                    <a:pt x="1627" y="326"/>
                  </a:lnTo>
                  <a:close/>
                  <a:moveTo>
                    <a:pt x="1778" y="858"/>
                  </a:moveTo>
                  <a:lnTo>
                    <a:pt x="1469" y="858"/>
                  </a:lnTo>
                  <a:lnTo>
                    <a:pt x="1417" y="1027"/>
                  </a:lnTo>
                  <a:lnTo>
                    <a:pt x="1121" y="1027"/>
                  </a:lnTo>
                  <a:lnTo>
                    <a:pt x="1303" y="513"/>
                  </a:lnTo>
                  <a:lnTo>
                    <a:pt x="1487" y="0"/>
                  </a:lnTo>
                  <a:lnTo>
                    <a:pt x="1769" y="0"/>
                  </a:lnTo>
                  <a:lnTo>
                    <a:pt x="1946" y="513"/>
                  </a:lnTo>
                  <a:lnTo>
                    <a:pt x="2124" y="1027"/>
                  </a:lnTo>
                  <a:lnTo>
                    <a:pt x="1828" y="1027"/>
                  </a:lnTo>
                  <a:lnTo>
                    <a:pt x="1778" y="858"/>
                  </a:lnTo>
                  <a:close/>
                  <a:moveTo>
                    <a:pt x="2416" y="0"/>
                  </a:moveTo>
                  <a:lnTo>
                    <a:pt x="2708" y="0"/>
                  </a:lnTo>
                  <a:lnTo>
                    <a:pt x="2708" y="752"/>
                  </a:lnTo>
                  <a:lnTo>
                    <a:pt x="3194" y="752"/>
                  </a:lnTo>
                  <a:lnTo>
                    <a:pt x="3194" y="1027"/>
                  </a:lnTo>
                  <a:lnTo>
                    <a:pt x="2416" y="1027"/>
                  </a:lnTo>
                  <a:lnTo>
                    <a:pt x="2416" y="513"/>
                  </a:lnTo>
                  <a:lnTo>
                    <a:pt x="2416" y="0"/>
                  </a:lnTo>
                  <a:close/>
                  <a:moveTo>
                    <a:pt x="3502" y="0"/>
                  </a:moveTo>
                  <a:lnTo>
                    <a:pt x="4271" y="0"/>
                  </a:lnTo>
                  <a:lnTo>
                    <a:pt x="4271" y="266"/>
                  </a:lnTo>
                  <a:lnTo>
                    <a:pt x="3794" y="266"/>
                  </a:lnTo>
                  <a:lnTo>
                    <a:pt x="3794" y="380"/>
                  </a:lnTo>
                  <a:lnTo>
                    <a:pt x="4235" y="380"/>
                  </a:lnTo>
                  <a:lnTo>
                    <a:pt x="4235" y="646"/>
                  </a:lnTo>
                  <a:lnTo>
                    <a:pt x="3794" y="646"/>
                  </a:lnTo>
                  <a:lnTo>
                    <a:pt x="3794" y="760"/>
                  </a:lnTo>
                  <a:lnTo>
                    <a:pt x="4268" y="760"/>
                  </a:lnTo>
                  <a:lnTo>
                    <a:pt x="4268" y="1027"/>
                  </a:lnTo>
                  <a:lnTo>
                    <a:pt x="3502" y="1027"/>
                  </a:lnTo>
                  <a:lnTo>
                    <a:pt x="3502" y="513"/>
                  </a:lnTo>
                  <a:lnTo>
                    <a:pt x="3502" y="0"/>
                  </a:lnTo>
                  <a:close/>
                  <a:moveTo>
                    <a:pt x="5612" y="0"/>
                  </a:moveTo>
                  <a:lnTo>
                    <a:pt x="5411" y="513"/>
                  </a:lnTo>
                  <a:lnTo>
                    <a:pt x="5210" y="1027"/>
                  </a:lnTo>
                  <a:lnTo>
                    <a:pt x="4940" y="1027"/>
                  </a:lnTo>
                  <a:lnTo>
                    <a:pt x="4736" y="513"/>
                  </a:lnTo>
                  <a:lnTo>
                    <a:pt x="4532" y="0"/>
                  </a:lnTo>
                  <a:lnTo>
                    <a:pt x="4870" y="0"/>
                  </a:lnTo>
                  <a:lnTo>
                    <a:pt x="5076" y="614"/>
                  </a:lnTo>
                  <a:lnTo>
                    <a:pt x="5278" y="0"/>
                  </a:lnTo>
                  <a:lnTo>
                    <a:pt x="5612" y="0"/>
                  </a:lnTo>
                  <a:close/>
                  <a:moveTo>
                    <a:pt x="6197" y="326"/>
                  </a:moveTo>
                  <a:lnTo>
                    <a:pt x="6108" y="610"/>
                  </a:lnTo>
                  <a:lnTo>
                    <a:pt x="6283" y="610"/>
                  </a:lnTo>
                  <a:lnTo>
                    <a:pt x="6197" y="326"/>
                  </a:lnTo>
                  <a:close/>
                  <a:moveTo>
                    <a:pt x="6349" y="858"/>
                  </a:moveTo>
                  <a:lnTo>
                    <a:pt x="6038" y="858"/>
                  </a:lnTo>
                  <a:lnTo>
                    <a:pt x="5987" y="1027"/>
                  </a:lnTo>
                  <a:lnTo>
                    <a:pt x="5690" y="1027"/>
                  </a:lnTo>
                  <a:lnTo>
                    <a:pt x="5873" y="513"/>
                  </a:lnTo>
                  <a:lnTo>
                    <a:pt x="6056" y="0"/>
                  </a:lnTo>
                  <a:lnTo>
                    <a:pt x="6340" y="0"/>
                  </a:lnTo>
                  <a:lnTo>
                    <a:pt x="6517" y="513"/>
                  </a:lnTo>
                  <a:lnTo>
                    <a:pt x="6695" y="1027"/>
                  </a:lnTo>
                  <a:lnTo>
                    <a:pt x="6398" y="1027"/>
                  </a:lnTo>
                  <a:lnTo>
                    <a:pt x="6349" y="858"/>
                  </a:lnTo>
                  <a:close/>
                  <a:moveTo>
                    <a:pt x="7018" y="0"/>
                  </a:moveTo>
                  <a:lnTo>
                    <a:pt x="7105" y="0"/>
                  </a:lnTo>
                  <a:lnTo>
                    <a:pt x="7536" y="629"/>
                  </a:lnTo>
                  <a:lnTo>
                    <a:pt x="7964" y="0"/>
                  </a:lnTo>
                  <a:lnTo>
                    <a:pt x="8056" y="0"/>
                  </a:lnTo>
                  <a:lnTo>
                    <a:pt x="8056" y="513"/>
                  </a:lnTo>
                  <a:lnTo>
                    <a:pt x="8056" y="1027"/>
                  </a:lnTo>
                  <a:lnTo>
                    <a:pt x="7894" y="1027"/>
                  </a:lnTo>
                  <a:lnTo>
                    <a:pt x="7894" y="369"/>
                  </a:lnTo>
                  <a:lnTo>
                    <a:pt x="7559" y="859"/>
                  </a:lnTo>
                  <a:lnTo>
                    <a:pt x="7511" y="859"/>
                  </a:lnTo>
                  <a:lnTo>
                    <a:pt x="7176" y="369"/>
                  </a:lnTo>
                  <a:lnTo>
                    <a:pt x="7176" y="1027"/>
                  </a:lnTo>
                  <a:lnTo>
                    <a:pt x="7018" y="1027"/>
                  </a:lnTo>
                  <a:lnTo>
                    <a:pt x="7018" y="513"/>
                  </a:lnTo>
                  <a:lnTo>
                    <a:pt x="7018" y="0"/>
                  </a:lnTo>
                  <a:close/>
                  <a:moveTo>
                    <a:pt x="8500" y="0"/>
                  </a:moveTo>
                  <a:lnTo>
                    <a:pt x="9156" y="0"/>
                  </a:lnTo>
                  <a:lnTo>
                    <a:pt x="9156" y="151"/>
                  </a:lnTo>
                  <a:lnTo>
                    <a:pt x="8659" y="151"/>
                  </a:lnTo>
                  <a:lnTo>
                    <a:pt x="8659" y="430"/>
                  </a:lnTo>
                  <a:lnTo>
                    <a:pt x="9120" y="430"/>
                  </a:lnTo>
                  <a:lnTo>
                    <a:pt x="9120" y="583"/>
                  </a:lnTo>
                  <a:lnTo>
                    <a:pt x="8659" y="583"/>
                  </a:lnTo>
                  <a:lnTo>
                    <a:pt x="8659" y="875"/>
                  </a:lnTo>
                  <a:lnTo>
                    <a:pt x="9157" y="875"/>
                  </a:lnTo>
                  <a:lnTo>
                    <a:pt x="9157" y="1027"/>
                  </a:lnTo>
                  <a:lnTo>
                    <a:pt x="8500" y="1027"/>
                  </a:lnTo>
                  <a:lnTo>
                    <a:pt x="8500" y="513"/>
                  </a:lnTo>
                  <a:lnTo>
                    <a:pt x="8500" y="0"/>
                  </a:lnTo>
                  <a:close/>
                  <a:moveTo>
                    <a:pt x="9937" y="874"/>
                  </a:moveTo>
                  <a:lnTo>
                    <a:pt x="9974" y="873"/>
                  </a:lnTo>
                  <a:lnTo>
                    <a:pt x="10010" y="867"/>
                  </a:lnTo>
                  <a:lnTo>
                    <a:pt x="10043" y="858"/>
                  </a:lnTo>
                  <a:lnTo>
                    <a:pt x="10074" y="846"/>
                  </a:lnTo>
                  <a:lnTo>
                    <a:pt x="10103" y="831"/>
                  </a:lnTo>
                  <a:lnTo>
                    <a:pt x="10129" y="813"/>
                  </a:lnTo>
                  <a:lnTo>
                    <a:pt x="10153" y="792"/>
                  </a:lnTo>
                  <a:lnTo>
                    <a:pt x="10174" y="768"/>
                  </a:lnTo>
                  <a:lnTo>
                    <a:pt x="10193" y="743"/>
                  </a:lnTo>
                  <a:lnTo>
                    <a:pt x="10210" y="716"/>
                  </a:lnTo>
                  <a:lnTo>
                    <a:pt x="10224" y="686"/>
                  </a:lnTo>
                  <a:lnTo>
                    <a:pt x="10235" y="653"/>
                  </a:lnTo>
                  <a:lnTo>
                    <a:pt x="10244" y="620"/>
                  </a:lnTo>
                  <a:lnTo>
                    <a:pt x="10250" y="585"/>
                  </a:lnTo>
                  <a:lnTo>
                    <a:pt x="10254" y="549"/>
                  </a:lnTo>
                  <a:lnTo>
                    <a:pt x="10255" y="512"/>
                  </a:lnTo>
                  <a:lnTo>
                    <a:pt x="10254" y="475"/>
                  </a:lnTo>
                  <a:lnTo>
                    <a:pt x="10250" y="439"/>
                  </a:lnTo>
                  <a:lnTo>
                    <a:pt x="10244" y="404"/>
                  </a:lnTo>
                  <a:lnTo>
                    <a:pt x="10235" y="370"/>
                  </a:lnTo>
                  <a:lnTo>
                    <a:pt x="10224" y="339"/>
                  </a:lnTo>
                  <a:lnTo>
                    <a:pt x="10210" y="309"/>
                  </a:lnTo>
                  <a:lnTo>
                    <a:pt x="10193" y="282"/>
                  </a:lnTo>
                  <a:lnTo>
                    <a:pt x="10174" y="257"/>
                  </a:lnTo>
                  <a:lnTo>
                    <a:pt x="10153" y="234"/>
                  </a:lnTo>
                  <a:lnTo>
                    <a:pt x="10129" y="213"/>
                  </a:lnTo>
                  <a:lnTo>
                    <a:pt x="10103" y="195"/>
                  </a:lnTo>
                  <a:lnTo>
                    <a:pt x="10075" y="180"/>
                  </a:lnTo>
                  <a:lnTo>
                    <a:pt x="10044" y="168"/>
                  </a:lnTo>
                  <a:lnTo>
                    <a:pt x="10012" y="160"/>
                  </a:lnTo>
                  <a:lnTo>
                    <a:pt x="9976" y="155"/>
                  </a:lnTo>
                  <a:lnTo>
                    <a:pt x="9938" y="152"/>
                  </a:lnTo>
                  <a:lnTo>
                    <a:pt x="9714" y="152"/>
                  </a:lnTo>
                  <a:lnTo>
                    <a:pt x="9714" y="874"/>
                  </a:lnTo>
                  <a:lnTo>
                    <a:pt x="9937" y="874"/>
                  </a:lnTo>
                  <a:close/>
                  <a:moveTo>
                    <a:pt x="9554" y="0"/>
                  </a:moveTo>
                  <a:lnTo>
                    <a:pt x="9942" y="0"/>
                  </a:lnTo>
                  <a:lnTo>
                    <a:pt x="9997" y="3"/>
                  </a:lnTo>
                  <a:lnTo>
                    <a:pt x="10024" y="5"/>
                  </a:lnTo>
                  <a:lnTo>
                    <a:pt x="10049" y="9"/>
                  </a:lnTo>
                  <a:lnTo>
                    <a:pt x="10097" y="21"/>
                  </a:lnTo>
                  <a:lnTo>
                    <a:pt x="10144" y="36"/>
                  </a:lnTo>
                  <a:lnTo>
                    <a:pt x="10186" y="55"/>
                  </a:lnTo>
                  <a:lnTo>
                    <a:pt x="10225" y="79"/>
                  </a:lnTo>
                  <a:lnTo>
                    <a:pt x="10243" y="92"/>
                  </a:lnTo>
                  <a:lnTo>
                    <a:pt x="10261" y="107"/>
                  </a:lnTo>
                  <a:lnTo>
                    <a:pt x="10278" y="122"/>
                  </a:lnTo>
                  <a:lnTo>
                    <a:pt x="10295" y="139"/>
                  </a:lnTo>
                  <a:lnTo>
                    <a:pt x="10309" y="156"/>
                  </a:lnTo>
                  <a:lnTo>
                    <a:pt x="10324" y="174"/>
                  </a:lnTo>
                  <a:lnTo>
                    <a:pt x="10337" y="193"/>
                  </a:lnTo>
                  <a:lnTo>
                    <a:pt x="10349" y="213"/>
                  </a:lnTo>
                  <a:lnTo>
                    <a:pt x="10361" y="234"/>
                  </a:lnTo>
                  <a:lnTo>
                    <a:pt x="10372" y="255"/>
                  </a:lnTo>
                  <a:lnTo>
                    <a:pt x="10381" y="278"/>
                  </a:lnTo>
                  <a:lnTo>
                    <a:pt x="10390" y="301"/>
                  </a:lnTo>
                  <a:lnTo>
                    <a:pt x="10397" y="325"/>
                  </a:lnTo>
                  <a:lnTo>
                    <a:pt x="10404" y="350"/>
                  </a:lnTo>
                  <a:lnTo>
                    <a:pt x="10415" y="403"/>
                  </a:lnTo>
                  <a:lnTo>
                    <a:pt x="10421" y="458"/>
                  </a:lnTo>
                  <a:lnTo>
                    <a:pt x="10423" y="515"/>
                  </a:lnTo>
                  <a:lnTo>
                    <a:pt x="10421" y="573"/>
                  </a:lnTo>
                  <a:lnTo>
                    <a:pt x="10414" y="628"/>
                  </a:lnTo>
                  <a:lnTo>
                    <a:pt x="10409" y="653"/>
                  </a:lnTo>
                  <a:lnTo>
                    <a:pt x="10404" y="680"/>
                  </a:lnTo>
                  <a:lnTo>
                    <a:pt x="10388" y="728"/>
                  </a:lnTo>
                  <a:lnTo>
                    <a:pt x="10370" y="773"/>
                  </a:lnTo>
                  <a:lnTo>
                    <a:pt x="10348" y="815"/>
                  </a:lnTo>
                  <a:lnTo>
                    <a:pt x="10321" y="853"/>
                  </a:lnTo>
                  <a:lnTo>
                    <a:pt x="10291" y="889"/>
                  </a:lnTo>
                  <a:lnTo>
                    <a:pt x="10258" y="921"/>
                  </a:lnTo>
                  <a:lnTo>
                    <a:pt x="10220" y="948"/>
                  </a:lnTo>
                  <a:lnTo>
                    <a:pt x="10181" y="972"/>
                  </a:lnTo>
                  <a:lnTo>
                    <a:pt x="10136" y="991"/>
                  </a:lnTo>
                  <a:lnTo>
                    <a:pt x="10090" y="1007"/>
                  </a:lnTo>
                  <a:lnTo>
                    <a:pt x="10064" y="1013"/>
                  </a:lnTo>
                  <a:lnTo>
                    <a:pt x="10039" y="1018"/>
                  </a:lnTo>
                  <a:lnTo>
                    <a:pt x="10013" y="1022"/>
                  </a:lnTo>
                  <a:lnTo>
                    <a:pt x="9986" y="1025"/>
                  </a:lnTo>
                  <a:lnTo>
                    <a:pt x="9930" y="1027"/>
                  </a:lnTo>
                  <a:lnTo>
                    <a:pt x="9554" y="1027"/>
                  </a:lnTo>
                  <a:lnTo>
                    <a:pt x="9554" y="513"/>
                  </a:lnTo>
                  <a:lnTo>
                    <a:pt x="9554" y="0"/>
                  </a:lnTo>
                  <a:close/>
                  <a:moveTo>
                    <a:pt x="10969" y="1027"/>
                  </a:moveTo>
                  <a:lnTo>
                    <a:pt x="10810" y="1027"/>
                  </a:lnTo>
                  <a:lnTo>
                    <a:pt x="10810" y="513"/>
                  </a:lnTo>
                  <a:lnTo>
                    <a:pt x="10810" y="0"/>
                  </a:lnTo>
                  <a:lnTo>
                    <a:pt x="10969" y="0"/>
                  </a:lnTo>
                  <a:lnTo>
                    <a:pt x="10969" y="513"/>
                  </a:lnTo>
                  <a:lnTo>
                    <a:pt x="10969" y="102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405757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W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6" y="4149080"/>
            <a:ext cx="11233150" cy="792088"/>
          </a:xfrm>
        </p:spPr>
        <p:txBody>
          <a:bodyPr tIns="0" bIns="4320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02D10-CAFC-4324-8CDE-922B559C77F4}" type="datetime1">
              <a:rPr lang="fi-FI" smtClean="0"/>
              <a:t>28.11.2024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Esitys/Esittäjä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6AC23-92AA-450C-B810-ACE39042675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79425" y="476672"/>
            <a:ext cx="11233150" cy="3384375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79425" y="4941168"/>
            <a:ext cx="112331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/>
          <p:cNvSpPr>
            <a:spLocks noGrp="1"/>
          </p:cNvSpPr>
          <p:nvPr>
            <p:ph type="body" sz="quarter" idx="15"/>
          </p:nvPr>
        </p:nvSpPr>
        <p:spPr>
          <a:xfrm>
            <a:off x="479425" y="5229225"/>
            <a:ext cx="11233150" cy="8636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grpSp>
        <p:nvGrpSpPr>
          <p:cNvPr id="13" name="Group 12"/>
          <p:cNvGrpSpPr>
            <a:grpSpLocks noChangeAspect="1"/>
          </p:cNvGrpSpPr>
          <p:nvPr userDrawn="1"/>
        </p:nvGrpSpPr>
        <p:grpSpPr>
          <a:xfrm>
            <a:off x="9912424" y="6309088"/>
            <a:ext cx="2081034" cy="360000"/>
            <a:chOff x="5880100" y="5589588"/>
            <a:chExt cx="4267200" cy="738187"/>
          </a:xfrm>
        </p:grpSpPr>
        <p:sp>
          <p:nvSpPr>
            <p:cNvPr id="14" name="Freeform 121"/>
            <p:cNvSpPr>
              <a:spLocks noEditPoints="1"/>
            </p:cNvSpPr>
            <p:nvPr userDrawn="1"/>
          </p:nvSpPr>
          <p:spPr bwMode="auto">
            <a:xfrm>
              <a:off x="9283700" y="5589588"/>
              <a:ext cx="863600" cy="738187"/>
            </a:xfrm>
            <a:custGeom>
              <a:avLst/>
              <a:gdLst>
                <a:gd name="T0" fmla="*/ 1839 w 3265"/>
                <a:gd name="T1" fmla="*/ 657 h 2788"/>
                <a:gd name="T2" fmla="*/ 1991 w 3265"/>
                <a:gd name="T3" fmla="*/ 589 h 2788"/>
                <a:gd name="T4" fmla="*/ 2105 w 3265"/>
                <a:gd name="T5" fmla="*/ 660 h 2788"/>
                <a:gd name="T6" fmla="*/ 2111 w 3265"/>
                <a:gd name="T7" fmla="*/ 832 h 2788"/>
                <a:gd name="T8" fmla="*/ 1769 w 3265"/>
                <a:gd name="T9" fmla="*/ 1078 h 2788"/>
                <a:gd name="T10" fmla="*/ 2317 w 3265"/>
                <a:gd name="T11" fmla="*/ 2564 h 2788"/>
                <a:gd name="T12" fmla="*/ 2198 w 3265"/>
                <a:gd name="T13" fmla="*/ 2076 h 2788"/>
                <a:gd name="T14" fmla="*/ 2366 w 3265"/>
                <a:gd name="T15" fmla="*/ 1868 h 2788"/>
                <a:gd name="T16" fmla="*/ 2359 w 3265"/>
                <a:gd name="T17" fmla="*/ 1584 h 2788"/>
                <a:gd name="T18" fmla="*/ 2117 w 3265"/>
                <a:gd name="T19" fmla="*/ 1381 h 2788"/>
                <a:gd name="T20" fmla="*/ 1805 w 3265"/>
                <a:gd name="T21" fmla="*/ 1436 h 2788"/>
                <a:gd name="T22" fmla="*/ 1800 w 3265"/>
                <a:gd name="T23" fmla="*/ 1296 h 2788"/>
                <a:gd name="T24" fmla="*/ 2217 w 3265"/>
                <a:gd name="T25" fmla="*/ 1045 h 2788"/>
                <a:gd name="T26" fmla="*/ 2340 w 3265"/>
                <a:gd name="T27" fmla="*/ 781 h 2788"/>
                <a:gd name="T28" fmla="*/ 2259 w 3265"/>
                <a:gd name="T29" fmla="*/ 510 h 2788"/>
                <a:gd name="T30" fmla="*/ 2037 w 3265"/>
                <a:gd name="T31" fmla="*/ 382 h 2788"/>
                <a:gd name="T32" fmla="*/ 1747 w 3265"/>
                <a:gd name="T33" fmla="*/ 450 h 2788"/>
                <a:gd name="T34" fmla="*/ 1592 w 3265"/>
                <a:gd name="T35" fmla="*/ 698 h 2788"/>
                <a:gd name="T36" fmla="*/ 1254 w 3265"/>
                <a:gd name="T37" fmla="*/ 1208 h 2788"/>
                <a:gd name="T38" fmla="*/ 764 w 3265"/>
                <a:gd name="T39" fmla="*/ 1127 h 2788"/>
                <a:gd name="T40" fmla="*/ 678 w 3265"/>
                <a:gd name="T41" fmla="*/ 886 h 2788"/>
                <a:gd name="T42" fmla="*/ 992 w 3265"/>
                <a:gd name="T43" fmla="*/ 504 h 2788"/>
                <a:gd name="T44" fmla="*/ 1386 w 3265"/>
                <a:gd name="T45" fmla="*/ 280 h 2788"/>
                <a:gd name="T46" fmla="*/ 1769 w 3265"/>
                <a:gd name="T47" fmla="*/ 213 h 2788"/>
                <a:gd name="T48" fmla="*/ 2267 w 3265"/>
                <a:gd name="T49" fmla="*/ 305 h 2788"/>
                <a:gd name="T50" fmla="*/ 2642 w 3265"/>
                <a:gd name="T51" fmla="*/ 543 h 2788"/>
                <a:gd name="T52" fmla="*/ 2941 w 3265"/>
                <a:gd name="T53" fmla="*/ 953 h 2788"/>
                <a:gd name="T54" fmla="*/ 3053 w 3265"/>
                <a:gd name="T55" fmla="*/ 1447 h 2788"/>
                <a:gd name="T56" fmla="*/ 2893 w 3265"/>
                <a:gd name="T57" fmla="*/ 2086 h 2788"/>
                <a:gd name="T58" fmla="*/ 2606 w 3265"/>
                <a:gd name="T59" fmla="*/ 2436 h 2788"/>
                <a:gd name="T60" fmla="*/ 1887 w 3265"/>
                <a:gd name="T61" fmla="*/ 1646 h 2788"/>
                <a:gd name="T62" fmla="*/ 2060 w 3265"/>
                <a:gd name="T63" fmla="*/ 1586 h 2788"/>
                <a:gd name="T64" fmla="*/ 2172 w 3265"/>
                <a:gd name="T65" fmla="*/ 1689 h 2788"/>
                <a:gd name="T66" fmla="*/ 2120 w 3265"/>
                <a:gd name="T67" fmla="*/ 1869 h 2788"/>
                <a:gd name="T68" fmla="*/ 1777 w 3265"/>
                <a:gd name="T69" fmla="*/ 1973 h 2788"/>
                <a:gd name="T70" fmla="*/ 2415 w 3265"/>
                <a:gd name="T71" fmla="*/ 138 h 2788"/>
                <a:gd name="T72" fmla="*/ 1842 w 3265"/>
                <a:gd name="T73" fmla="*/ 0 h 2788"/>
                <a:gd name="T74" fmla="*/ 1379 w 3265"/>
                <a:gd name="T75" fmla="*/ 59 h 2788"/>
                <a:gd name="T76" fmla="*/ 1004 w 3265"/>
                <a:gd name="T77" fmla="*/ 232 h 2788"/>
                <a:gd name="T78" fmla="*/ 627 w 3265"/>
                <a:gd name="T79" fmla="*/ 576 h 2788"/>
                <a:gd name="T80" fmla="*/ 290 w 3265"/>
                <a:gd name="T81" fmla="*/ 807 h 2788"/>
                <a:gd name="T82" fmla="*/ 209 w 3265"/>
                <a:gd name="T83" fmla="*/ 1026 h 2788"/>
                <a:gd name="T84" fmla="*/ 317 w 3265"/>
                <a:gd name="T85" fmla="*/ 1563 h 2788"/>
                <a:gd name="T86" fmla="*/ 461 w 3265"/>
                <a:gd name="T87" fmla="*/ 2116 h 2788"/>
                <a:gd name="T88" fmla="*/ 869 w 3265"/>
                <a:gd name="T89" fmla="*/ 2625 h 2788"/>
                <a:gd name="T90" fmla="*/ 684 w 3265"/>
                <a:gd name="T91" fmla="*/ 2085 h 2788"/>
                <a:gd name="T92" fmla="*/ 529 w 3265"/>
                <a:gd name="T93" fmla="*/ 1550 h 2788"/>
                <a:gd name="T94" fmla="*/ 783 w 3265"/>
                <a:gd name="T95" fmla="*/ 1358 h 2788"/>
                <a:gd name="T96" fmla="*/ 1373 w 3265"/>
                <a:gd name="T97" fmla="*/ 1412 h 2788"/>
                <a:gd name="T98" fmla="*/ 1729 w 3265"/>
                <a:gd name="T99" fmla="*/ 2189 h 2788"/>
                <a:gd name="T100" fmla="*/ 2269 w 3265"/>
                <a:gd name="T101" fmla="*/ 2772 h 2788"/>
                <a:gd name="T102" fmla="*/ 2544 w 3265"/>
                <a:gd name="T103" fmla="*/ 2740 h 2788"/>
                <a:gd name="T104" fmla="*/ 2975 w 3265"/>
                <a:gd name="T105" fmla="*/ 2351 h 2788"/>
                <a:gd name="T106" fmla="*/ 3221 w 3265"/>
                <a:gd name="T107" fmla="*/ 1830 h 2788"/>
                <a:gd name="T108" fmla="*/ 3254 w 3265"/>
                <a:gd name="T109" fmla="*/ 1292 h 2788"/>
                <a:gd name="T110" fmla="*/ 3103 w 3265"/>
                <a:gd name="T111" fmla="*/ 800 h 2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65" h="2788">
                  <a:moveTo>
                    <a:pt x="1710" y="1103"/>
                  </a:moveTo>
                  <a:lnTo>
                    <a:pt x="1739" y="972"/>
                  </a:lnTo>
                  <a:lnTo>
                    <a:pt x="1770" y="848"/>
                  </a:lnTo>
                  <a:lnTo>
                    <a:pt x="1800" y="745"/>
                  </a:lnTo>
                  <a:lnTo>
                    <a:pt x="1814" y="706"/>
                  </a:lnTo>
                  <a:lnTo>
                    <a:pt x="1820" y="690"/>
                  </a:lnTo>
                  <a:lnTo>
                    <a:pt x="1827" y="678"/>
                  </a:lnTo>
                  <a:lnTo>
                    <a:pt x="1839" y="657"/>
                  </a:lnTo>
                  <a:lnTo>
                    <a:pt x="1853" y="640"/>
                  </a:lnTo>
                  <a:lnTo>
                    <a:pt x="1867" y="626"/>
                  </a:lnTo>
                  <a:lnTo>
                    <a:pt x="1881" y="615"/>
                  </a:lnTo>
                  <a:lnTo>
                    <a:pt x="1897" y="606"/>
                  </a:lnTo>
                  <a:lnTo>
                    <a:pt x="1910" y="600"/>
                  </a:lnTo>
                  <a:lnTo>
                    <a:pt x="1937" y="591"/>
                  </a:lnTo>
                  <a:lnTo>
                    <a:pt x="1973" y="588"/>
                  </a:lnTo>
                  <a:lnTo>
                    <a:pt x="1991" y="589"/>
                  </a:lnTo>
                  <a:lnTo>
                    <a:pt x="2009" y="592"/>
                  </a:lnTo>
                  <a:lnTo>
                    <a:pt x="2025" y="597"/>
                  </a:lnTo>
                  <a:lnTo>
                    <a:pt x="2042" y="604"/>
                  </a:lnTo>
                  <a:lnTo>
                    <a:pt x="2058" y="613"/>
                  </a:lnTo>
                  <a:lnTo>
                    <a:pt x="2073" y="622"/>
                  </a:lnTo>
                  <a:lnTo>
                    <a:pt x="2085" y="633"/>
                  </a:lnTo>
                  <a:lnTo>
                    <a:pt x="2096" y="645"/>
                  </a:lnTo>
                  <a:lnTo>
                    <a:pt x="2105" y="660"/>
                  </a:lnTo>
                  <a:lnTo>
                    <a:pt x="2113" y="673"/>
                  </a:lnTo>
                  <a:lnTo>
                    <a:pt x="2124" y="704"/>
                  </a:lnTo>
                  <a:lnTo>
                    <a:pt x="2129" y="736"/>
                  </a:lnTo>
                  <a:lnTo>
                    <a:pt x="2129" y="752"/>
                  </a:lnTo>
                  <a:lnTo>
                    <a:pt x="2127" y="769"/>
                  </a:lnTo>
                  <a:lnTo>
                    <a:pt x="2121" y="801"/>
                  </a:lnTo>
                  <a:lnTo>
                    <a:pt x="2117" y="818"/>
                  </a:lnTo>
                  <a:lnTo>
                    <a:pt x="2111" y="832"/>
                  </a:lnTo>
                  <a:lnTo>
                    <a:pt x="2096" y="861"/>
                  </a:lnTo>
                  <a:lnTo>
                    <a:pt x="2069" y="893"/>
                  </a:lnTo>
                  <a:lnTo>
                    <a:pt x="2033" y="927"/>
                  </a:lnTo>
                  <a:lnTo>
                    <a:pt x="1989" y="959"/>
                  </a:lnTo>
                  <a:lnTo>
                    <a:pt x="1939" y="992"/>
                  </a:lnTo>
                  <a:lnTo>
                    <a:pt x="1885" y="1021"/>
                  </a:lnTo>
                  <a:lnTo>
                    <a:pt x="1827" y="1051"/>
                  </a:lnTo>
                  <a:lnTo>
                    <a:pt x="1769" y="1078"/>
                  </a:lnTo>
                  <a:lnTo>
                    <a:pt x="1710" y="1103"/>
                  </a:lnTo>
                  <a:close/>
                  <a:moveTo>
                    <a:pt x="2435" y="2558"/>
                  </a:moveTo>
                  <a:lnTo>
                    <a:pt x="2424" y="2564"/>
                  </a:lnTo>
                  <a:lnTo>
                    <a:pt x="2412" y="2569"/>
                  </a:lnTo>
                  <a:lnTo>
                    <a:pt x="2388" y="2575"/>
                  </a:lnTo>
                  <a:lnTo>
                    <a:pt x="2364" y="2576"/>
                  </a:lnTo>
                  <a:lnTo>
                    <a:pt x="2341" y="2572"/>
                  </a:lnTo>
                  <a:lnTo>
                    <a:pt x="2317" y="2564"/>
                  </a:lnTo>
                  <a:lnTo>
                    <a:pt x="2297" y="2552"/>
                  </a:lnTo>
                  <a:lnTo>
                    <a:pt x="2277" y="2536"/>
                  </a:lnTo>
                  <a:lnTo>
                    <a:pt x="2261" y="2516"/>
                  </a:lnTo>
                  <a:lnTo>
                    <a:pt x="2010" y="2150"/>
                  </a:lnTo>
                  <a:lnTo>
                    <a:pt x="2069" y="2134"/>
                  </a:lnTo>
                  <a:lnTo>
                    <a:pt x="2124" y="2113"/>
                  </a:lnTo>
                  <a:lnTo>
                    <a:pt x="2175" y="2089"/>
                  </a:lnTo>
                  <a:lnTo>
                    <a:pt x="2198" y="2076"/>
                  </a:lnTo>
                  <a:lnTo>
                    <a:pt x="2221" y="2062"/>
                  </a:lnTo>
                  <a:lnTo>
                    <a:pt x="2247" y="2040"/>
                  </a:lnTo>
                  <a:lnTo>
                    <a:pt x="2273" y="2016"/>
                  </a:lnTo>
                  <a:lnTo>
                    <a:pt x="2295" y="1990"/>
                  </a:lnTo>
                  <a:lnTo>
                    <a:pt x="2317" y="1962"/>
                  </a:lnTo>
                  <a:lnTo>
                    <a:pt x="2336" y="1932"/>
                  </a:lnTo>
                  <a:lnTo>
                    <a:pt x="2353" y="1901"/>
                  </a:lnTo>
                  <a:lnTo>
                    <a:pt x="2366" y="1868"/>
                  </a:lnTo>
                  <a:lnTo>
                    <a:pt x="2377" y="1834"/>
                  </a:lnTo>
                  <a:lnTo>
                    <a:pt x="2385" y="1799"/>
                  </a:lnTo>
                  <a:lnTo>
                    <a:pt x="2390" y="1765"/>
                  </a:lnTo>
                  <a:lnTo>
                    <a:pt x="2391" y="1729"/>
                  </a:lnTo>
                  <a:lnTo>
                    <a:pt x="2389" y="1691"/>
                  </a:lnTo>
                  <a:lnTo>
                    <a:pt x="2383" y="1655"/>
                  </a:lnTo>
                  <a:lnTo>
                    <a:pt x="2373" y="1620"/>
                  </a:lnTo>
                  <a:lnTo>
                    <a:pt x="2359" y="1584"/>
                  </a:lnTo>
                  <a:lnTo>
                    <a:pt x="2340" y="1549"/>
                  </a:lnTo>
                  <a:lnTo>
                    <a:pt x="2317" y="1515"/>
                  </a:lnTo>
                  <a:lnTo>
                    <a:pt x="2291" y="1484"/>
                  </a:lnTo>
                  <a:lnTo>
                    <a:pt x="2261" y="1457"/>
                  </a:lnTo>
                  <a:lnTo>
                    <a:pt x="2227" y="1433"/>
                  </a:lnTo>
                  <a:lnTo>
                    <a:pt x="2192" y="1411"/>
                  </a:lnTo>
                  <a:lnTo>
                    <a:pt x="2155" y="1394"/>
                  </a:lnTo>
                  <a:lnTo>
                    <a:pt x="2117" y="1381"/>
                  </a:lnTo>
                  <a:lnTo>
                    <a:pt x="2076" y="1373"/>
                  </a:lnTo>
                  <a:lnTo>
                    <a:pt x="2035" y="1368"/>
                  </a:lnTo>
                  <a:lnTo>
                    <a:pt x="1994" y="1369"/>
                  </a:lnTo>
                  <a:lnTo>
                    <a:pt x="1955" y="1374"/>
                  </a:lnTo>
                  <a:lnTo>
                    <a:pt x="1915" y="1382"/>
                  </a:lnTo>
                  <a:lnTo>
                    <a:pt x="1877" y="1397"/>
                  </a:lnTo>
                  <a:lnTo>
                    <a:pt x="1841" y="1415"/>
                  </a:lnTo>
                  <a:lnTo>
                    <a:pt x="1805" y="1436"/>
                  </a:lnTo>
                  <a:lnTo>
                    <a:pt x="1771" y="1463"/>
                  </a:lnTo>
                  <a:lnTo>
                    <a:pt x="1731" y="1502"/>
                  </a:lnTo>
                  <a:lnTo>
                    <a:pt x="1687" y="1555"/>
                  </a:lnTo>
                  <a:lnTo>
                    <a:pt x="1639" y="1617"/>
                  </a:lnTo>
                  <a:lnTo>
                    <a:pt x="1589" y="1687"/>
                  </a:lnTo>
                  <a:lnTo>
                    <a:pt x="1661" y="1347"/>
                  </a:lnTo>
                  <a:lnTo>
                    <a:pt x="1723" y="1326"/>
                  </a:lnTo>
                  <a:lnTo>
                    <a:pt x="1800" y="1296"/>
                  </a:lnTo>
                  <a:lnTo>
                    <a:pt x="1885" y="1259"/>
                  </a:lnTo>
                  <a:lnTo>
                    <a:pt x="1929" y="1237"/>
                  </a:lnTo>
                  <a:lnTo>
                    <a:pt x="1975" y="1214"/>
                  </a:lnTo>
                  <a:lnTo>
                    <a:pt x="2019" y="1190"/>
                  </a:lnTo>
                  <a:lnTo>
                    <a:pt x="2063" y="1164"/>
                  </a:lnTo>
                  <a:lnTo>
                    <a:pt x="2145" y="1108"/>
                  </a:lnTo>
                  <a:lnTo>
                    <a:pt x="2183" y="1077"/>
                  </a:lnTo>
                  <a:lnTo>
                    <a:pt x="2217" y="1045"/>
                  </a:lnTo>
                  <a:lnTo>
                    <a:pt x="2247" y="1012"/>
                  </a:lnTo>
                  <a:lnTo>
                    <a:pt x="2274" y="977"/>
                  </a:lnTo>
                  <a:lnTo>
                    <a:pt x="2291" y="947"/>
                  </a:lnTo>
                  <a:lnTo>
                    <a:pt x="2306" y="916"/>
                  </a:lnTo>
                  <a:lnTo>
                    <a:pt x="2318" y="884"/>
                  </a:lnTo>
                  <a:lnTo>
                    <a:pt x="2328" y="850"/>
                  </a:lnTo>
                  <a:lnTo>
                    <a:pt x="2335" y="815"/>
                  </a:lnTo>
                  <a:lnTo>
                    <a:pt x="2340" y="781"/>
                  </a:lnTo>
                  <a:lnTo>
                    <a:pt x="2341" y="745"/>
                  </a:lnTo>
                  <a:lnTo>
                    <a:pt x="2340" y="709"/>
                  </a:lnTo>
                  <a:lnTo>
                    <a:pt x="2335" y="674"/>
                  </a:lnTo>
                  <a:lnTo>
                    <a:pt x="2327" y="639"/>
                  </a:lnTo>
                  <a:lnTo>
                    <a:pt x="2316" y="604"/>
                  </a:lnTo>
                  <a:lnTo>
                    <a:pt x="2300" y="572"/>
                  </a:lnTo>
                  <a:lnTo>
                    <a:pt x="2282" y="540"/>
                  </a:lnTo>
                  <a:lnTo>
                    <a:pt x="2259" y="510"/>
                  </a:lnTo>
                  <a:lnTo>
                    <a:pt x="2233" y="482"/>
                  </a:lnTo>
                  <a:lnTo>
                    <a:pt x="2204" y="456"/>
                  </a:lnTo>
                  <a:lnTo>
                    <a:pt x="2187" y="444"/>
                  </a:lnTo>
                  <a:lnTo>
                    <a:pt x="2171" y="432"/>
                  </a:lnTo>
                  <a:lnTo>
                    <a:pt x="2135" y="413"/>
                  </a:lnTo>
                  <a:lnTo>
                    <a:pt x="2096" y="397"/>
                  </a:lnTo>
                  <a:lnTo>
                    <a:pt x="2057" y="386"/>
                  </a:lnTo>
                  <a:lnTo>
                    <a:pt x="2037" y="382"/>
                  </a:lnTo>
                  <a:lnTo>
                    <a:pt x="2017" y="379"/>
                  </a:lnTo>
                  <a:lnTo>
                    <a:pt x="1976" y="376"/>
                  </a:lnTo>
                  <a:lnTo>
                    <a:pt x="1935" y="378"/>
                  </a:lnTo>
                  <a:lnTo>
                    <a:pt x="1895" y="384"/>
                  </a:lnTo>
                  <a:lnTo>
                    <a:pt x="1855" y="395"/>
                  </a:lnTo>
                  <a:lnTo>
                    <a:pt x="1817" y="409"/>
                  </a:lnTo>
                  <a:lnTo>
                    <a:pt x="1781" y="427"/>
                  </a:lnTo>
                  <a:lnTo>
                    <a:pt x="1747" y="450"/>
                  </a:lnTo>
                  <a:lnTo>
                    <a:pt x="1717" y="476"/>
                  </a:lnTo>
                  <a:lnTo>
                    <a:pt x="1688" y="506"/>
                  </a:lnTo>
                  <a:lnTo>
                    <a:pt x="1675" y="522"/>
                  </a:lnTo>
                  <a:lnTo>
                    <a:pt x="1663" y="539"/>
                  </a:lnTo>
                  <a:lnTo>
                    <a:pt x="1640" y="576"/>
                  </a:lnTo>
                  <a:lnTo>
                    <a:pt x="1628" y="600"/>
                  </a:lnTo>
                  <a:lnTo>
                    <a:pt x="1616" y="628"/>
                  </a:lnTo>
                  <a:lnTo>
                    <a:pt x="1592" y="698"/>
                  </a:lnTo>
                  <a:lnTo>
                    <a:pt x="1568" y="777"/>
                  </a:lnTo>
                  <a:lnTo>
                    <a:pt x="1547" y="863"/>
                  </a:lnTo>
                  <a:lnTo>
                    <a:pt x="1507" y="1036"/>
                  </a:lnTo>
                  <a:lnTo>
                    <a:pt x="1477" y="1180"/>
                  </a:lnTo>
                  <a:lnTo>
                    <a:pt x="1389" y="1196"/>
                  </a:lnTo>
                  <a:lnTo>
                    <a:pt x="1345" y="1202"/>
                  </a:lnTo>
                  <a:lnTo>
                    <a:pt x="1301" y="1206"/>
                  </a:lnTo>
                  <a:lnTo>
                    <a:pt x="1254" y="1208"/>
                  </a:lnTo>
                  <a:lnTo>
                    <a:pt x="1207" y="1208"/>
                  </a:lnTo>
                  <a:lnTo>
                    <a:pt x="1116" y="1205"/>
                  </a:lnTo>
                  <a:lnTo>
                    <a:pt x="1025" y="1195"/>
                  </a:lnTo>
                  <a:lnTo>
                    <a:pt x="980" y="1188"/>
                  </a:lnTo>
                  <a:lnTo>
                    <a:pt x="936" y="1178"/>
                  </a:lnTo>
                  <a:lnTo>
                    <a:pt x="893" y="1168"/>
                  </a:lnTo>
                  <a:lnTo>
                    <a:pt x="849" y="1156"/>
                  </a:lnTo>
                  <a:lnTo>
                    <a:pt x="764" y="1127"/>
                  </a:lnTo>
                  <a:lnTo>
                    <a:pt x="723" y="1111"/>
                  </a:lnTo>
                  <a:lnTo>
                    <a:pt x="683" y="1093"/>
                  </a:lnTo>
                  <a:lnTo>
                    <a:pt x="642" y="1073"/>
                  </a:lnTo>
                  <a:lnTo>
                    <a:pt x="603" y="1053"/>
                  </a:lnTo>
                  <a:lnTo>
                    <a:pt x="619" y="1009"/>
                  </a:lnTo>
                  <a:lnTo>
                    <a:pt x="637" y="969"/>
                  </a:lnTo>
                  <a:lnTo>
                    <a:pt x="657" y="927"/>
                  </a:lnTo>
                  <a:lnTo>
                    <a:pt x="678" y="886"/>
                  </a:lnTo>
                  <a:lnTo>
                    <a:pt x="723" y="808"/>
                  </a:lnTo>
                  <a:lnTo>
                    <a:pt x="749" y="771"/>
                  </a:lnTo>
                  <a:lnTo>
                    <a:pt x="775" y="734"/>
                  </a:lnTo>
                  <a:lnTo>
                    <a:pt x="831" y="662"/>
                  </a:lnTo>
                  <a:lnTo>
                    <a:pt x="861" y="628"/>
                  </a:lnTo>
                  <a:lnTo>
                    <a:pt x="891" y="595"/>
                  </a:lnTo>
                  <a:lnTo>
                    <a:pt x="957" y="533"/>
                  </a:lnTo>
                  <a:lnTo>
                    <a:pt x="992" y="504"/>
                  </a:lnTo>
                  <a:lnTo>
                    <a:pt x="1027" y="475"/>
                  </a:lnTo>
                  <a:lnTo>
                    <a:pt x="1100" y="422"/>
                  </a:lnTo>
                  <a:lnTo>
                    <a:pt x="1178" y="374"/>
                  </a:lnTo>
                  <a:lnTo>
                    <a:pt x="1218" y="353"/>
                  </a:lnTo>
                  <a:lnTo>
                    <a:pt x="1259" y="332"/>
                  </a:lnTo>
                  <a:lnTo>
                    <a:pt x="1301" y="313"/>
                  </a:lnTo>
                  <a:lnTo>
                    <a:pt x="1343" y="295"/>
                  </a:lnTo>
                  <a:lnTo>
                    <a:pt x="1386" y="280"/>
                  </a:lnTo>
                  <a:lnTo>
                    <a:pt x="1429" y="265"/>
                  </a:lnTo>
                  <a:lnTo>
                    <a:pt x="1473" y="252"/>
                  </a:lnTo>
                  <a:lnTo>
                    <a:pt x="1518" y="241"/>
                  </a:lnTo>
                  <a:lnTo>
                    <a:pt x="1563" y="232"/>
                  </a:lnTo>
                  <a:lnTo>
                    <a:pt x="1610" y="225"/>
                  </a:lnTo>
                  <a:lnTo>
                    <a:pt x="1657" y="219"/>
                  </a:lnTo>
                  <a:lnTo>
                    <a:pt x="1704" y="215"/>
                  </a:lnTo>
                  <a:lnTo>
                    <a:pt x="1769" y="213"/>
                  </a:lnTo>
                  <a:lnTo>
                    <a:pt x="1833" y="213"/>
                  </a:lnTo>
                  <a:lnTo>
                    <a:pt x="1898" y="216"/>
                  </a:lnTo>
                  <a:lnTo>
                    <a:pt x="1962" y="223"/>
                  </a:lnTo>
                  <a:lnTo>
                    <a:pt x="2024" y="233"/>
                  </a:lnTo>
                  <a:lnTo>
                    <a:pt x="2087" y="246"/>
                  </a:lnTo>
                  <a:lnTo>
                    <a:pt x="2148" y="263"/>
                  </a:lnTo>
                  <a:lnTo>
                    <a:pt x="2208" y="282"/>
                  </a:lnTo>
                  <a:lnTo>
                    <a:pt x="2267" y="305"/>
                  </a:lnTo>
                  <a:lnTo>
                    <a:pt x="2324" y="330"/>
                  </a:lnTo>
                  <a:lnTo>
                    <a:pt x="2353" y="343"/>
                  </a:lnTo>
                  <a:lnTo>
                    <a:pt x="2382" y="359"/>
                  </a:lnTo>
                  <a:lnTo>
                    <a:pt x="2437" y="390"/>
                  </a:lnTo>
                  <a:lnTo>
                    <a:pt x="2491" y="423"/>
                  </a:lnTo>
                  <a:lnTo>
                    <a:pt x="2543" y="461"/>
                  </a:lnTo>
                  <a:lnTo>
                    <a:pt x="2594" y="500"/>
                  </a:lnTo>
                  <a:lnTo>
                    <a:pt x="2642" y="543"/>
                  </a:lnTo>
                  <a:lnTo>
                    <a:pt x="2689" y="589"/>
                  </a:lnTo>
                  <a:lnTo>
                    <a:pt x="2733" y="636"/>
                  </a:lnTo>
                  <a:lnTo>
                    <a:pt x="2775" y="685"/>
                  </a:lnTo>
                  <a:lnTo>
                    <a:pt x="2814" y="735"/>
                  </a:lnTo>
                  <a:lnTo>
                    <a:pt x="2850" y="787"/>
                  </a:lnTo>
                  <a:lnTo>
                    <a:pt x="2883" y="841"/>
                  </a:lnTo>
                  <a:lnTo>
                    <a:pt x="2913" y="897"/>
                  </a:lnTo>
                  <a:lnTo>
                    <a:pt x="2941" y="953"/>
                  </a:lnTo>
                  <a:lnTo>
                    <a:pt x="2966" y="1011"/>
                  </a:lnTo>
                  <a:lnTo>
                    <a:pt x="2988" y="1071"/>
                  </a:lnTo>
                  <a:lnTo>
                    <a:pt x="3006" y="1131"/>
                  </a:lnTo>
                  <a:lnTo>
                    <a:pt x="3021" y="1193"/>
                  </a:lnTo>
                  <a:lnTo>
                    <a:pt x="3033" y="1255"/>
                  </a:lnTo>
                  <a:lnTo>
                    <a:pt x="3043" y="1319"/>
                  </a:lnTo>
                  <a:lnTo>
                    <a:pt x="3049" y="1382"/>
                  </a:lnTo>
                  <a:lnTo>
                    <a:pt x="3053" y="1447"/>
                  </a:lnTo>
                  <a:lnTo>
                    <a:pt x="3051" y="1532"/>
                  </a:lnTo>
                  <a:lnTo>
                    <a:pt x="3044" y="1616"/>
                  </a:lnTo>
                  <a:lnTo>
                    <a:pt x="3032" y="1699"/>
                  </a:lnTo>
                  <a:lnTo>
                    <a:pt x="3014" y="1779"/>
                  </a:lnTo>
                  <a:lnTo>
                    <a:pt x="2991" y="1859"/>
                  </a:lnTo>
                  <a:lnTo>
                    <a:pt x="2964" y="1937"/>
                  </a:lnTo>
                  <a:lnTo>
                    <a:pt x="2931" y="2013"/>
                  </a:lnTo>
                  <a:lnTo>
                    <a:pt x="2893" y="2086"/>
                  </a:lnTo>
                  <a:lnTo>
                    <a:pt x="2851" y="2156"/>
                  </a:lnTo>
                  <a:lnTo>
                    <a:pt x="2804" y="2225"/>
                  </a:lnTo>
                  <a:lnTo>
                    <a:pt x="2753" y="2289"/>
                  </a:lnTo>
                  <a:lnTo>
                    <a:pt x="2725" y="2321"/>
                  </a:lnTo>
                  <a:lnTo>
                    <a:pt x="2697" y="2351"/>
                  </a:lnTo>
                  <a:lnTo>
                    <a:pt x="2667" y="2379"/>
                  </a:lnTo>
                  <a:lnTo>
                    <a:pt x="2637" y="2408"/>
                  </a:lnTo>
                  <a:lnTo>
                    <a:pt x="2606" y="2436"/>
                  </a:lnTo>
                  <a:lnTo>
                    <a:pt x="2574" y="2462"/>
                  </a:lnTo>
                  <a:lnTo>
                    <a:pt x="2507" y="2512"/>
                  </a:lnTo>
                  <a:lnTo>
                    <a:pt x="2435" y="2558"/>
                  </a:lnTo>
                  <a:close/>
                  <a:moveTo>
                    <a:pt x="1649" y="1980"/>
                  </a:moveTo>
                  <a:lnTo>
                    <a:pt x="1722" y="1868"/>
                  </a:lnTo>
                  <a:lnTo>
                    <a:pt x="1795" y="1763"/>
                  </a:lnTo>
                  <a:lnTo>
                    <a:pt x="1860" y="1677"/>
                  </a:lnTo>
                  <a:lnTo>
                    <a:pt x="1887" y="1646"/>
                  </a:lnTo>
                  <a:lnTo>
                    <a:pt x="1909" y="1623"/>
                  </a:lnTo>
                  <a:lnTo>
                    <a:pt x="1939" y="1602"/>
                  </a:lnTo>
                  <a:lnTo>
                    <a:pt x="1953" y="1594"/>
                  </a:lnTo>
                  <a:lnTo>
                    <a:pt x="1968" y="1588"/>
                  </a:lnTo>
                  <a:lnTo>
                    <a:pt x="1994" y="1582"/>
                  </a:lnTo>
                  <a:lnTo>
                    <a:pt x="2018" y="1580"/>
                  </a:lnTo>
                  <a:lnTo>
                    <a:pt x="2042" y="1582"/>
                  </a:lnTo>
                  <a:lnTo>
                    <a:pt x="2060" y="1586"/>
                  </a:lnTo>
                  <a:lnTo>
                    <a:pt x="2077" y="1592"/>
                  </a:lnTo>
                  <a:lnTo>
                    <a:pt x="2094" y="1599"/>
                  </a:lnTo>
                  <a:lnTo>
                    <a:pt x="2109" y="1608"/>
                  </a:lnTo>
                  <a:lnTo>
                    <a:pt x="2137" y="1630"/>
                  </a:lnTo>
                  <a:lnTo>
                    <a:pt x="2149" y="1645"/>
                  </a:lnTo>
                  <a:lnTo>
                    <a:pt x="2159" y="1659"/>
                  </a:lnTo>
                  <a:lnTo>
                    <a:pt x="2166" y="1673"/>
                  </a:lnTo>
                  <a:lnTo>
                    <a:pt x="2172" y="1689"/>
                  </a:lnTo>
                  <a:lnTo>
                    <a:pt x="2175" y="1705"/>
                  </a:lnTo>
                  <a:lnTo>
                    <a:pt x="2178" y="1720"/>
                  </a:lnTo>
                  <a:lnTo>
                    <a:pt x="2178" y="1737"/>
                  </a:lnTo>
                  <a:lnTo>
                    <a:pt x="2177" y="1753"/>
                  </a:lnTo>
                  <a:lnTo>
                    <a:pt x="2171" y="1785"/>
                  </a:lnTo>
                  <a:lnTo>
                    <a:pt x="2157" y="1815"/>
                  </a:lnTo>
                  <a:lnTo>
                    <a:pt x="2141" y="1844"/>
                  </a:lnTo>
                  <a:lnTo>
                    <a:pt x="2120" y="1869"/>
                  </a:lnTo>
                  <a:lnTo>
                    <a:pt x="2096" y="1889"/>
                  </a:lnTo>
                  <a:lnTo>
                    <a:pt x="2059" y="1912"/>
                  </a:lnTo>
                  <a:lnTo>
                    <a:pt x="2037" y="1920"/>
                  </a:lnTo>
                  <a:lnTo>
                    <a:pt x="2013" y="1930"/>
                  </a:lnTo>
                  <a:lnTo>
                    <a:pt x="1961" y="1944"/>
                  </a:lnTo>
                  <a:lnTo>
                    <a:pt x="1903" y="1956"/>
                  </a:lnTo>
                  <a:lnTo>
                    <a:pt x="1842" y="1966"/>
                  </a:lnTo>
                  <a:lnTo>
                    <a:pt x="1777" y="1973"/>
                  </a:lnTo>
                  <a:lnTo>
                    <a:pt x="1649" y="1980"/>
                  </a:lnTo>
                  <a:close/>
                  <a:moveTo>
                    <a:pt x="2786" y="387"/>
                  </a:moveTo>
                  <a:lnTo>
                    <a:pt x="2729" y="337"/>
                  </a:lnTo>
                  <a:lnTo>
                    <a:pt x="2670" y="290"/>
                  </a:lnTo>
                  <a:lnTo>
                    <a:pt x="2609" y="247"/>
                  </a:lnTo>
                  <a:lnTo>
                    <a:pt x="2545" y="208"/>
                  </a:lnTo>
                  <a:lnTo>
                    <a:pt x="2481" y="171"/>
                  </a:lnTo>
                  <a:lnTo>
                    <a:pt x="2415" y="138"/>
                  </a:lnTo>
                  <a:lnTo>
                    <a:pt x="2347" y="108"/>
                  </a:lnTo>
                  <a:lnTo>
                    <a:pt x="2279" y="82"/>
                  </a:lnTo>
                  <a:lnTo>
                    <a:pt x="2208" y="59"/>
                  </a:lnTo>
                  <a:lnTo>
                    <a:pt x="2137" y="40"/>
                  </a:lnTo>
                  <a:lnTo>
                    <a:pt x="2064" y="24"/>
                  </a:lnTo>
                  <a:lnTo>
                    <a:pt x="1991" y="14"/>
                  </a:lnTo>
                  <a:lnTo>
                    <a:pt x="1916" y="5"/>
                  </a:lnTo>
                  <a:lnTo>
                    <a:pt x="1842" y="0"/>
                  </a:lnTo>
                  <a:lnTo>
                    <a:pt x="1765" y="0"/>
                  </a:lnTo>
                  <a:lnTo>
                    <a:pt x="1689" y="3"/>
                  </a:lnTo>
                  <a:lnTo>
                    <a:pt x="1637" y="8"/>
                  </a:lnTo>
                  <a:lnTo>
                    <a:pt x="1584" y="15"/>
                  </a:lnTo>
                  <a:lnTo>
                    <a:pt x="1531" y="23"/>
                  </a:lnTo>
                  <a:lnTo>
                    <a:pt x="1479" y="33"/>
                  </a:lnTo>
                  <a:lnTo>
                    <a:pt x="1429" y="45"/>
                  </a:lnTo>
                  <a:lnTo>
                    <a:pt x="1379" y="59"/>
                  </a:lnTo>
                  <a:lnTo>
                    <a:pt x="1329" y="75"/>
                  </a:lnTo>
                  <a:lnTo>
                    <a:pt x="1280" y="93"/>
                  </a:lnTo>
                  <a:lnTo>
                    <a:pt x="1232" y="112"/>
                  </a:lnTo>
                  <a:lnTo>
                    <a:pt x="1185" y="132"/>
                  </a:lnTo>
                  <a:lnTo>
                    <a:pt x="1139" y="155"/>
                  </a:lnTo>
                  <a:lnTo>
                    <a:pt x="1093" y="179"/>
                  </a:lnTo>
                  <a:lnTo>
                    <a:pt x="1049" y="204"/>
                  </a:lnTo>
                  <a:lnTo>
                    <a:pt x="1004" y="232"/>
                  </a:lnTo>
                  <a:lnTo>
                    <a:pt x="962" y="260"/>
                  </a:lnTo>
                  <a:lnTo>
                    <a:pt x="920" y="290"/>
                  </a:lnTo>
                  <a:lnTo>
                    <a:pt x="840" y="354"/>
                  </a:lnTo>
                  <a:lnTo>
                    <a:pt x="801" y="389"/>
                  </a:lnTo>
                  <a:lnTo>
                    <a:pt x="764" y="423"/>
                  </a:lnTo>
                  <a:lnTo>
                    <a:pt x="693" y="498"/>
                  </a:lnTo>
                  <a:lnTo>
                    <a:pt x="660" y="536"/>
                  </a:lnTo>
                  <a:lnTo>
                    <a:pt x="627" y="576"/>
                  </a:lnTo>
                  <a:lnTo>
                    <a:pt x="597" y="618"/>
                  </a:lnTo>
                  <a:lnTo>
                    <a:pt x="567" y="660"/>
                  </a:lnTo>
                  <a:lnTo>
                    <a:pt x="513" y="746"/>
                  </a:lnTo>
                  <a:lnTo>
                    <a:pt x="464" y="837"/>
                  </a:lnTo>
                  <a:lnTo>
                    <a:pt x="443" y="882"/>
                  </a:lnTo>
                  <a:lnTo>
                    <a:pt x="422" y="930"/>
                  </a:lnTo>
                  <a:lnTo>
                    <a:pt x="354" y="872"/>
                  </a:lnTo>
                  <a:lnTo>
                    <a:pt x="290" y="807"/>
                  </a:lnTo>
                  <a:lnTo>
                    <a:pt x="230" y="737"/>
                  </a:lnTo>
                  <a:lnTo>
                    <a:pt x="174" y="663"/>
                  </a:lnTo>
                  <a:lnTo>
                    <a:pt x="0" y="784"/>
                  </a:lnTo>
                  <a:lnTo>
                    <a:pt x="37" y="837"/>
                  </a:lnTo>
                  <a:lnTo>
                    <a:pt x="78" y="887"/>
                  </a:lnTo>
                  <a:lnTo>
                    <a:pt x="120" y="935"/>
                  </a:lnTo>
                  <a:lnTo>
                    <a:pt x="163" y="982"/>
                  </a:lnTo>
                  <a:lnTo>
                    <a:pt x="209" y="1026"/>
                  </a:lnTo>
                  <a:lnTo>
                    <a:pt x="255" y="1068"/>
                  </a:lnTo>
                  <a:lnTo>
                    <a:pt x="305" y="1108"/>
                  </a:lnTo>
                  <a:lnTo>
                    <a:pt x="354" y="1145"/>
                  </a:lnTo>
                  <a:lnTo>
                    <a:pt x="337" y="1228"/>
                  </a:lnTo>
                  <a:lnTo>
                    <a:pt x="324" y="1310"/>
                  </a:lnTo>
                  <a:lnTo>
                    <a:pt x="317" y="1394"/>
                  </a:lnTo>
                  <a:lnTo>
                    <a:pt x="314" y="1479"/>
                  </a:lnTo>
                  <a:lnTo>
                    <a:pt x="317" y="1563"/>
                  </a:lnTo>
                  <a:lnTo>
                    <a:pt x="324" y="1646"/>
                  </a:lnTo>
                  <a:lnTo>
                    <a:pt x="336" y="1727"/>
                  </a:lnTo>
                  <a:lnTo>
                    <a:pt x="343" y="1768"/>
                  </a:lnTo>
                  <a:lnTo>
                    <a:pt x="353" y="1808"/>
                  </a:lnTo>
                  <a:lnTo>
                    <a:pt x="373" y="1887"/>
                  </a:lnTo>
                  <a:lnTo>
                    <a:pt x="398" y="1965"/>
                  </a:lnTo>
                  <a:lnTo>
                    <a:pt x="427" y="2041"/>
                  </a:lnTo>
                  <a:lnTo>
                    <a:pt x="461" y="2116"/>
                  </a:lnTo>
                  <a:lnTo>
                    <a:pt x="498" y="2188"/>
                  </a:lnTo>
                  <a:lnTo>
                    <a:pt x="540" y="2258"/>
                  </a:lnTo>
                  <a:lnTo>
                    <a:pt x="585" y="2325"/>
                  </a:lnTo>
                  <a:lnTo>
                    <a:pt x="635" y="2391"/>
                  </a:lnTo>
                  <a:lnTo>
                    <a:pt x="687" y="2454"/>
                  </a:lnTo>
                  <a:lnTo>
                    <a:pt x="745" y="2514"/>
                  </a:lnTo>
                  <a:lnTo>
                    <a:pt x="805" y="2571"/>
                  </a:lnTo>
                  <a:lnTo>
                    <a:pt x="869" y="2625"/>
                  </a:lnTo>
                  <a:lnTo>
                    <a:pt x="1002" y="2460"/>
                  </a:lnTo>
                  <a:lnTo>
                    <a:pt x="947" y="2413"/>
                  </a:lnTo>
                  <a:lnTo>
                    <a:pt x="895" y="2365"/>
                  </a:lnTo>
                  <a:lnTo>
                    <a:pt x="846" y="2313"/>
                  </a:lnTo>
                  <a:lnTo>
                    <a:pt x="801" y="2259"/>
                  </a:lnTo>
                  <a:lnTo>
                    <a:pt x="758" y="2203"/>
                  </a:lnTo>
                  <a:lnTo>
                    <a:pt x="720" y="2146"/>
                  </a:lnTo>
                  <a:lnTo>
                    <a:pt x="684" y="2085"/>
                  </a:lnTo>
                  <a:lnTo>
                    <a:pt x="651" y="2023"/>
                  </a:lnTo>
                  <a:lnTo>
                    <a:pt x="623" y="1960"/>
                  </a:lnTo>
                  <a:lnTo>
                    <a:pt x="599" y="1894"/>
                  </a:lnTo>
                  <a:lnTo>
                    <a:pt x="577" y="1828"/>
                  </a:lnTo>
                  <a:lnTo>
                    <a:pt x="559" y="1760"/>
                  </a:lnTo>
                  <a:lnTo>
                    <a:pt x="545" y="1691"/>
                  </a:lnTo>
                  <a:lnTo>
                    <a:pt x="535" y="1621"/>
                  </a:lnTo>
                  <a:lnTo>
                    <a:pt x="529" y="1550"/>
                  </a:lnTo>
                  <a:lnTo>
                    <a:pt x="527" y="1478"/>
                  </a:lnTo>
                  <a:lnTo>
                    <a:pt x="528" y="1423"/>
                  </a:lnTo>
                  <a:lnTo>
                    <a:pt x="531" y="1369"/>
                  </a:lnTo>
                  <a:lnTo>
                    <a:pt x="537" y="1315"/>
                  </a:lnTo>
                  <a:lnTo>
                    <a:pt x="546" y="1262"/>
                  </a:lnTo>
                  <a:lnTo>
                    <a:pt x="623" y="1298"/>
                  </a:lnTo>
                  <a:lnTo>
                    <a:pt x="703" y="1331"/>
                  </a:lnTo>
                  <a:lnTo>
                    <a:pt x="783" y="1358"/>
                  </a:lnTo>
                  <a:lnTo>
                    <a:pt x="866" y="1380"/>
                  </a:lnTo>
                  <a:lnTo>
                    <a:pt x="951" y="1398"/>
                  </a:lnTo>
                  <a:lnTo>
                    <a:pt x="1038" y="1411"/>
                  </a:lnTo>
                  <a:lnTo>
                    <a:pt x="1081" y="1415"/>
                  </a:lnTo>
                  <a:lnTo>
                    <a:pt x="1124" y="1418"/>
                  </a:lnTo>
                  <a:lnTo>
                    <a:pt x="1213" y="1421"/>
                  </a:lnTo>
                  <a:lnTo>
                    <a:pt x="1314" y="1417"/>
                  </a:lnTo>
                  <a:lnTo>
                    <a:pt x="1373" y="1412"/>
                  </a:lnTo>
                  <a:lnTo>
                    <a:pt x="1431" y="1404"/>
                  </a:lnTo>
                  <a:lnTo>
                    <a:pt x="1293" y="2058"/>
                  </a:lnTo>
                  <a:lnTo>
                    <a:pt x="1157" y="2714"/>
                  </a:lnTo>
                  <a:lnTo>
                    <a:pt x="1364" y="2757"/>
                  </a:lnTo>
                  <a:lnTo>
                    <a:pt x="1483" y="2190"/>
                  </a:lnTo>
                  <a:lnTo>
                    <a:pt x="1599" y="2194"/>
                  </a:lnTo>
                  <a:lnTo>
                    <a:pt x="1683" y="2191"/>
                  </a:lnTo>
                  <a:lnTo>
                    <a:pt x="1729" y="2189"/>
                  </a:lnTo>
                  <a:lnTo>
                    <a:pt x="1777" y="2186"/>
                  </a:lnTo>
                  <a:lnTo>
                    <a:pt x="2085" y="2635"/>
                  </a:lnTo>
                  <a:lnTo>
                    <a:pt x="2112" y="2671"/>
                  </a:lnTo>
                  <a:lnTo>
                    <a:pt x="2142" y="2701"/>
                  </a:lnTo>
                  <a:lnTo>
                    <a:pt x="2175" y="2727"/>
                  </a:lnTo>
                  <a:lnTo>
                    <a:pt x="2211" y="2748"/>
                  </a:lnTo>
                  <a:lnTo>
                    <a:pt x="2249" y="2765"/>
                  </a:lnTo>
                  <a:lnTo>
                    <a:pt x="2269" y="2772"/>
                  </a:lnTo>
                  <a:lnTo>
                    <a:pt x="2288" y="2778"/>
                  </a:lnTo>
                  <a:lnTo>
                    <a:pt x="2309" y="2782"/>
                  </a:lnTo>
                  <a:lnTo>
                    <a:pt x="2329" y="2786"/>
                  </a:lnTo>
                  <a:lnTo>
                    <a:pt x="2371" y="2788"/>
                  </a:lnTo>
                  <a:lnTo>
                    <a:pt x="2415" y="2786"/>
                  </a:lnTo>
                  <a:lnTo>
                    <a:pt x="2459" y="2776"/>
                  </a:lnTo>
                  <a:lnTo>
                    <a:pt x="2502" y="2762"/>
                  </a:lnTo>
                  <a:lnTo>
                    <a:pt x="2544" y="2740"/>
                  </a:lnTo>
                  <a:lnTo>
                    <a:pt x="2586" y="2715"/>
                  </a:lnTo>
                  <a:lnTo>
                    <a:pt x="2627" y="2687"/>
                  </a:lnTo>
                  <a:lnTo>
                    <a:pt x="2706" y="2629"/>
                  </a:lnTo>
                  <a:lnTo>
                    <a:pt x="2780" y="2565"/>
                  </a:lnTo>
                  <a:lnTo>
                    <a:pt x="2850" y="2498"/>
                  </a:lnTo>
                  <a:lnTo>
                    <a:pt x="2883" y="2462"/>
                  </a:lnTo>
                  <a:lnTo>
                    <a:pt x="2915" y="2426"/>
                  </a:lnTo>
                  <a:lnTo>
                    <a:pt x="2975" y="2351"/>
                  </a:lnTo>
                  <a:lnTo>
                    <a:pt x="3030" y="2271"/>
                  </a:lnTo>
                  <a:lnTo>
                    <a:pt x="3079" y="2189"/>
                  </a:lnTo>
                  <a:lnTo>
                    <a:pt x="3123" y="2102"/>
                  </a:lnTo>
                  <a:lnTo>
                    <a:pt x="3162" y="2015"/>
                  </a:lnTo>
                  <a:lnTo>
                    <a:pt x="3179" y="1969"/>
                  </a:lnTo>
                  <a:lnTo>
                    <a:pt x="3194" y="1924"/>
                  </a:lnTo>
                  <a:lnTo>
                    <a:pt x="3207" y="1877"/>
                  </a:lnTo>
                  <a:lnTo>
                    <a:pt x="3221" y="1830"/>
                  </a:lnTo>
                  <a:lnTo>
                    <a:pt x="3231" y="1784"/>
                  </a:lnTo>
                  <a:lnTo>
                    <a:pt x="3241" y="1736"/>
                  </a:lnTo>
                  <a:lnTo>
                    <a:pt x="3255" y="1640"/>
                  </a:lnTo>
                  <a:lnTo>
                    <a:pt x="3264" y="1542"/>
                  </a:lnTo>
                  <a:lnTo>
                    <a:pt x="3265" y="1492"/>
                  </a:lnTo>
                  <a:lnTo>
                    <a:pt x="3265" y="1443"/>
                  </a:lnTo>
                  <a:lnTo>
                    <a:pt x="3261" y="1367"/>
                  </a:lnTo>
                  <a:lnTo>
                    <a:pt x="3254" y="1292"/>
                  </a:lnTo>
                  <a:lnTo>
                    <a:pt x="3243" y="1218"/>
                  </a:lnTo>
                  <a:lnTo>
                    <a:pt x="3229" y="1145"/>
                  </a:lnTo>
                  <a:lnTo>
                    <a:pt x="3210" y="1073"/>
                  </a:lnTo>
                  <a:lnTo>
                    <a:pt x="3188" y="1002"/>
                  </a:lnTo>
                  <a:lnTo>
                    <a:pt x="3163" y="933"/>
                  </a:lnTo>
                  <a:lnTo>
                    <a:pt x="3134" y="866"/>
                  </a:lnTo>
                  <a:lnTo>
                    <a:pt x="3119" y="832"/>
                  </a:lnTo>
                  <a:lnTo>
                    <a:pt x="3103" y="800"/>
                  </a:lnTo>
                  <a:lnTo>
                    <a:pt x="3067" y="735"/>
                  </a:lnTo>
                  <a:lnTo>
                    <a:pt x="3029" y="672"/>
                  </a:lnTo>
                  <a:lnTo>
                    <a:pt x="2987" y="610"/>
                  </a:lnTo>
                  <a:lnTo>
                    <a:pt x="2941" y="552"/>
                  </a:lnTo>
                  <a:lnTo>
                    <a:pt x="2893" y="494"/>
                  </a:lnTo>
                  <a:lnTo>
                    <a:pt x="2841" y="439"/>
                  </a:lnTo>
                  <a:lnTo>
                    <a:pt x="2786" y="387"/>
                  </a:lnTo>
                  <a:close/>
                </a:path>
              </a:pathLst>
            </a:custGeom>
            <a:solidFill>
              <a:srgbClr val="8A78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5" name="Freeform 122"/>
            <p:cNvSpPr>
              <a:spLocks noEditPoints="1"/>
            </p:cNvSpPr>
            <p:nvPr userDrawn="1"/>
          </p:nvSpPr>
          <p:spPr bwMode="auto">
            <a:xfrm>
              <a:off x="5880100" y="5930900"/>
              <a:ext cx="3233738" cy="271462"/>
            </a:xfrm>
            <a:custGeom>
              <a:avLst/>
              <a:gdLst>
                <a:gd name="T0" fmla="*/ 11303 w 12222"/>
                <a:gd name="T1" fmla="*/ 1027 h 1027"/>
                <a:gd name="T2" fmla="*/ 12019 w 12222"/>
                <a:gd name="T3" fmla="*/ 513 h 1027"/>
                <a:gd name="T4" fmla="*/ 11624 w 12222"/>
                <a:gd name="T5" fmla="*/ 627 h 1027"/>
                <a:gd name="T6" fmla="*/ 577 w 12222"/>
                <a:gd name="T7" fmla="*/ 0 h 1027"/>
                <a:gd name="T8" fmla="*/ 590 w 12222"/>
                <a:gd name="T9" fmla="*/ 1027 h 1027"/>
                <a:gd name="T10" fmla="*/ 0 w 12222"/>
                <a:gd name="T11" fmla="*/ 1027 h 1027"/>
                <a:gd name="T12" fmla="*/ 289 w 12222"/>
                <a:gd name="T13" fmla="*/ 386 h 1027"/>
                <a:gd name="T14" fmla="*/ 1714 w 12222"/>
                <a:gd name="T15" fmla="*/ 610 h 1027"/>
                <a:gd name="T16" fmla="*/ 1417 w 12222"/>
                <a:gd name="T17" fmla="*/ 1027 h 1027"/>
                <a:gd name="T18" fmla="*/ 1769 w 12222"/>
                <a:gd name="T19" fmla="*/ 0 h 1027"/>
                <a:gd name="T20" fmla="*/ 1778 w 12222"/>
                <a:gd name="T21" fmla="*/ 858 h 1027"/>
                <a:gd name="T22" fmla="*/ 3194 w 12222"/>
                <a:gd name="T23" fmla="*/ 752 h 1027"/>
                <a:gd name="T24" fmla="*/ 2416 w 12222"/>
                <a:gd name="T25" fmla="*/ 0 h 1027"/>
                <a:gd name="T26" fmla="*/ 3794 w 12222"/>
                <a:gd name="T27" fmla="*/ 266 h 1027"/>
                <a:gd name="T28" fmla="*/ 3794 w 12222"/>
                <a:gd name="T29" fmla="*/ 646 h 1027"/>
                <a:gd name="T30" fmla="*/ 3502 w 12222"/>
                <a:gd name="T31" fmla="*/ 1027 h 1027"/>
                <a:gd name="T32" fmla="*/ 5411 w 12222"/>
                <a:gd name="T33" fmla="*/ 513 h 1027"/>
                <a:gd name="T34" fmla="*/ 4532 w 12222"/>
                <a:gd name="T35" fmla="*/ 0 h 1027"/>
                <a:gd name="T36" fmla="*/ 5612 w 12222"/>
                <a:gd name="T37" fmla="*/ 0 h 1027"/>
                <a:gd name="T38" fmla="*/ 6197 w 12222"/>
                <a:gd name="T39" fmla="*/ 326 h 1027"/>
                <a:gd name="T40" fmla="*/ 5690 w 12222"/>
                <a:gd name="T41" fmla="*/ 1027 h 1027"/>
                <a:gd name="T42" fmla="*/ 6517 w 12222"/>
                <a:gd name="T43" fmla="*/ 513 h 1027"/>
                <a:gd name="T44" fmla="*/ 7018 w 12222"/>
                <a:gd name="T45" fmla="*/ 0 h 1027"/>
                <a:gd name="T46" fmla="*/ 8056 w 12222"/>
                <a:gd name="T47" fmla="*/ 0 h 1027"/>
                <a:gd name="T48" fmla="*/ 7894 w 12222"/>
                <a:gd name="T49" fmla="*/ 369 h 1027"/>
                <a:gd name="T50" fmla="*/ 7176 w 12222"/>
                <a:gd name="T51" fmla="*/ 1027 h 1027"/>
                <a:gd name="T52" fmla="*/ 8500 w 12222"/>
                <a:gd name="T53" fmla="*/ 0 h 1027"/>
                <a:gd name="T54" fmla="*/ 8659 w 12222"/>
                <a:gd name="T55" fmla="*/ 430 h 1027"/>
                <a:gd name="T56" fmla="*/ 8659 w 12222"/>
                <a:gd name="T57" fmla="*/ 875 h 1027"/>
                <a:gd name="T58" fmla="*/ 8500 w 12222"/>
                <a:gd name="T59" fmla="*/ 513 h 1027"/>
                <a:gd name="T60" fmla="*/ 10010 w 12222"/>
                <a:gd name="T61" fmla="*/ 867 h 1027"/>
                <a:gd name="T62" fmla="*/ 10129 w 12222"/>
                <a:gd name="T63" fmla="*/ 813 h 1027"/>
                <a:gd name="T64" fmla="*/ 10210 w 12222"/>
                <a:gd name="T65" fmla="*/ 716 h 1027"/>
                <a:gd name="T66" fmla="*/ 10250 w 12222"/>
                <a:gd name="T67" fmla="*/ 585 h 1027"/>
                <a:gd name="T68" fmla="*/ 10250 w 12222"/>
                <a:gd name="T69" fmla="*/ 439 h 1027"/>
                <a:gd name="T70" fmla="*/ 10210 w 12222"/>
                <a:gd name="T71" fmla="*/ 309 h 1027"/>
                <a:gd name="T72" fmla="*/ 10129 w 12222"/>
                <a:gd name="T73" fmla="*/ 213 h 1027"/>
                <a:gd name="T74" fmla="*/ 10012 w 12222"/>
                <a:gd name="T75" fmla="*/ 160 h 1027"/>
                <a:gd name="T76" fmla="*/ 9714 w 12222"/>
                <a:gd name="T77" fmla="*/ 874 h 1027"/>
                <a:gd name="T78" fmla="*/ 9997 w 12222"/>
                <a:gd name="T79" fmla="*/ 3 h 1027"/>
                <a:gd name="T80" fmla="*/ 10144 w 12222"/>
                <a:gd name="T81" fmla="*/ 36 h 1027"/>
                <a:gd name="T82" fmla="*/ 10261 w 12222"/>
                <a:gd name="T83" fmla="*/ 107 h 1027"/>
                <a:gd name="T84" fmla="*/ 10324 w 12222"/>
                <a:gd name="T85" fmla="*/ 174 h 1027"/>
                <a:gd name="T86" fmla="*/ 10372 w 12222"/>
                <a:gd name="T87" fmla="*/ 255 h 1027"/>
                <a:gd name="T88" fmla="*/ 10404 w 12222"/>
                <a:gd name="T89" fmla="*/ 350 h 1027"/>
                <a:gd name="T90" fmla="*/ 10421 w 12222"/>
                <a:gd name="T91" fmla="*/ 573 h 1027"/>
                <a:gd name="T92" fmla="*/ 10388 w 12222"/>
                <a:gd name="T93" fmla="*/ 728 h 1027"/>
                <a:gd name="T94" fmla="*/ 10291 w 12222"/>
                <a:gd name="T95" fmla="*/ 889 h 1027"/>
                <a:gd name="T96" fmla="*/ 10136 w 12222"/>
                <a:gd name="T97" fmla="*/ 991 h 1027"/>
                <a:gd name="T98" fmla="*/ 10013 w 12222"/>
                <a:gd name="T99" fmla="*/ 1022 h 1027"/>
                <a:gd name="T100" fmla="*/ 9554 w 12222"/>
                <a:gd name="T101" fmla="*/ 513 h 1027"/>
                <a:gd name="T102" fmla="*/ 10810 w 12222"/>
                <a:gd name="T103" fmla="*/ 513 h 1027"/>
                <a:gd name="T104" fmla="*/ 10969 w 12222"/>
                <a:gd name="T105" fmla="*/ 1027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222" h="1027">
                  <a:moveTo>
                    <a:pt x="11952" y="774"/>
                  </a:moveTo>
                  <a:lnTo>
                    <a:pt x="11573" y="774"/>
                  </a:lnTo>
                  <a:lnTo>
                    <a:pt x="11476" y="1027"/>
                  </a:lnTo>
                  <a:lnTo>
                    <a:pt x="11303" y="1027"/>
                  </a:lnTo>
                  <a:lnTo>
                    <a:pt x="11508" y="513"/>
                  </a:lnTo>
                  <a:lnTo>
                    <a:pt x="11713" y="0"/>
                  </a:lnTo>
                  <a:lnTo>
                    <a:pt x="11816" y="0"/>
                  </a:lnTo>
                  <a:lnTo>
                    <a:pt x="12019" y="513"/>
                  </a:lnTo>
                  <a:lnTo>
                    <a:pt x="12222" y="1027"/>
                  </a:lnTo>
                  <a:lnTo>
                    <a:pt x="12049" y="1027"/>
                  </a:lnTo>
                  <a:lnTo>
                    <a:pt x="11952" y="774"/>
                  </a:lnTo>
                  <a:close/>
                  <a:moveTo>
                    <a:pt x="11624" y="627"/>
                  </a:moveTo>
                  <a:lnTo>
                    <a:pt x="11903" y="627"/>
                  </a:lnTo>
                  <a:lnTo>
                    <a:pt x="11764" y="254"/>
                  </a:lnTo>
                  <a:lnTo>
                    <a:pt x="11624" y="627"/>
                  </a:lnTo>
                  <a:close/>
                  <a:moveTo>
                    <a:pt x="577" y="0"/>
                  </a:moveTo>
                  <a:lnTo>
                    <a:pt x="930" y="0"/>
                  </a:lnTo>
                  <a:lnTo>
                    <a:pt x="583" y="446"/>
                  </a:lnTo>
                  <a:lnTo>
                    <a:pt x="943" y="1027"/>
                  </a:lnTo>
                  <a:lnTo>
                    <a:pt x="590" y="1027"/>
                  </a:lnTo>
                  <a:lnTo>
                    <a:pt x="391" y="680"/>
                  </a:lnTo>
                  <a:lnTo>
                    <a:pt x="289" y="806"/>
                  </a:lnTo>
                  <a:lnTo>
                    <a:pt x="289" y="1027"/>
                  </a:lnTo>
                  <a:lnTo>
                    <a:pt x="0" y="1027"/>
                  </a:lnTo>
                  <a:lnTo>
                    <a:pt x="0" y="513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89" y="386"/>
                  </a:lnTo>
                  <a:lnTo>
                    <a:pt x="577" y="0"/>
                  </a:lnTo>
                  <a:close/>
                  <a:moveTo>
                    <a:pt x="1627" y="326"/>
                  </a:moveTo>
                  <a:lnTo>
                    <a:pt x="1538" y="610"/>
                  </a:lnTo>
                  <a:lnTo>
                    <a:pt x="1714" y="610"/>
                  </a:lnTo>
                  <a:lnTo>
                    <a:pt x="1627" y="326"/>
                  </a:lnTo>
                  <a:close/>
                  <a:moveTo>
                    <a:pt x="1778" y="858"/>
                  </a:moveTo>
                  <a:lnTo>
                    <a:pt x="1469" y="858"/>
                  </a:lnTo>
                  <a:lnTo>
                    <a:pt x="1417" y="1027"/>
                  </a:lnTo>
                  <a:lnTo>
                    <a:pt x="1121" y="1027"/>
                  </a:lnTo>
                  <a:lnTo>
                    <a:pt x="1303" y="513"/>
                  </a:lnTo>
                  <a:lnTo>
                    <a:pt x="1487" y="0"/>
                  </a:lnTo>
                  <a:lnTo>
                    <a:pt x="1769" y="0"/>
                  </a:lnTo>
                  <a:lnTo>
                    <a:pt x="1946" y="513"/>
                  </a:lnTo>
                  <a:lnTo>
                    <a:pt x="2124" y="1027"/>
                  </a:lnTo>
                  <a:lnTo>
                    <a:pt x="1828" y="1027"/>
                  </a:lnTo>
                  <a:lnTo>
                    <a:pt x="1778" y="858"/>
                  </a:lnTo>
                  <a:close/>
                  <a:moveTo>
                    <a:pt x="2416" y="0"/>
                  </a:moveTo>
                  <a:lnTo>
                    <a:pt x="2708" y="0"/>
                  </a:lnTo>
                  <a:lnTo>
                    <a:pt x="2708" y="752"/>
                  </a:lnTo>
                  <a:lnTo>
                    <a:pt x="3194" y="752"/>
                  </a:lnTo>
                  <a:lnTo>
                    <a:pt x="3194" y="1027"/>
                  </a:lnTo>
                  <a:lnTo>
                    <a:pt x="2416" y="1027"/>
                  </a:lnTo>
                  <a:lnTo>
                    <a:pt x="2416" y="513"/>
                  </a:lnTo>
                  <a:lnTo>
                    <a:pt x="2416" y="0"/>
                  </a:lnTo>
                  <a:close/>
                  <a:moveTo>
                    <a:pt x="3502" y="0"/>
                  </a:moveTo>
                  <a:lnTo>
                    <a:pt x="4271" y="0"/>
                  </a:lnTo>
                  <a:lnTo>
                    <a:pt x="4271" y="266"/>
                  </a:lnTo>
                  <a:lnTo>
                    <a:pt x="3794" y="266"/>
                  </a:lnTo>
                  <a:lnTo>
                    <a:pt x="3794" y="380"/>
                  </a:lnTo>
                  <a:lnTo>
                    <a:pt x="4235" y="380"/>
                  </a:lnTo>
                  <a:lnTo>
                    <a:pt x="4235" y="646"/>
                  </a:lnTo>
                  <a:lnTo>
                    <a:pt x="3794" y="646"/>
                  </a:lnTo>
                  <a:lnTo>
                    <a:pt x="3794" y="760"/>
                  </a:lnTo>
                  <a:lnTo>
                    <a:pt x="4268" y="760"/>
                  </a:lnTo>
                  <a:lnTo>
                    <a:pt x="4268" y="1027"/>
                  </a:lnTo>
                  <a:lnTo>
                    <a:pt x="3502" y="1027"/>
                  </a:lnTo>
                  <a:lnTo>
                    <a:pt x="3502" y="513"/>
                  </a:lnTo>
                  <a:lnTo>
                    <a:pt x="3502" y="0"/>
                  </a:lnTo>
                  <a:close/>
                  <a:moveTo>
                    <a:pt x="5612" y="0"/>
                  </a:moveTo>
                  <a:lnTo>
                    <a:pt x="5411" y="513"/>
                  </a:lnTo>
                  <a:lnTo>
                    <a:pt x="5210" y="1027"/>
                  </a:lnTo>
                  <a:lnTo>
                    <a:pt x="4940" y="1027"/>
                  </a:lnTo>
                  <a:lnTo>
                    <a:pt x="4736" y="513"/>
                  </a:lnTo>
                  <a:lnTo>
                    <a:pt x="4532" y="0"/>
                  </a:lnTo>
                  <a:lnTo>
                    <a:pt x="4870" y="0"/>
                  </a:lnTo>
                  <a:lnTo>
                    <a:pt x="5076" y="614"/>
                  </a:lnTo>
                  <a:lnTo>
                    <a:pt x="5278" y="0"/>
                  </a:lnTo>
                  <a:lnTo>
                    <a:pt x="5612" y="0"/>
                  </a:lnTo>
                  <a:close/>
                  <a:moveTo>
                    <a:pt x="6197" y="326"/>
                  </a:moveTo>
                  <a:lnTo>
                    <a:pt x="6108" y="610"/>
                  </a:lnTo>
                  <a:lnTo>
                    <a:pt x="6283" y="610"/>
                  </a:lnTo>
                  <a:lnTo>
                    <a:pt x="6197" y="326"/>
                  </a:lnTo>
                  <a:close/>
                  <a:moveTo>
                    <a:pt x="6349" y="858"/>
                  </a:moveTo>
                  <a:lnTo>
                    <a:pt x="6038" y="858"/>
                  </a:lnTo>
                  <a:lnTo>
                    <a:pt x="5987" y="1027"/>
                  </a:lnTo>
                  <a:lnTo>
                    <a:pt x="5690" y="1027"/>
                  </a:lnTo>
                  <a:lnTo>
                    <a:pt x="5873" y="513"/>
                  </a:lnTo>
                  <a:lnTo>
                    <a:pt x="6056" y="0"/>
                  </a:lnTo>
                  <a:lnTo>
                    <a:pt x="6340" y="0"/>
                  </a:lnTo>
                  <a:lnTo>
                    <a:pt x="6517" y="513"/>
                  </a:lnTo>
                  <a:lnTo>
                    <a:pt x="6695" y="1027"/>
                  </a:lnTo>
                  <a:lnTo>
                    <a:pt x="6398" y="1027"/>
                  </a:lnTo>
                  <a:lnTo>
                    <a:pt x="6349" y="858"/>
                  </a:lnTo>
                  <a:close/>
                  <a:moveTo>
                    <a:pt x="7018" y="0"/>
                  </a:moveTo>
                  <a:lnTo>
                    <a:pt x="7105" y="0"/>
                  </a:lnTo>
                  <a:lnTo>
                    <a:pt x="7536" y="629"/>
                  </a:lnTo>
                  <a:lnTo>
                    <a:pt x="7964" y="0"/>
                  </a:lnTo>
                  <a:lnTo>
                    <a:pt x="8056" y="0"/>
                  </a:lnTo>
                  <a:lnTo>
                    <a:pt x="8056" y="513"/>
                  </a:lnTo>
                  <a:lnTo>
                    <a:pt x="8056" y="1027"/>
                  </a:lnTo>
                  <a:lnTo>
                    <a:pt x="7894" y="1027"/>
                  </a:lnTo>
                  <a:lnTo>
                    <a:pt x="7894" y="369"/>
                  </a:lnTo>
                  <a:lnTo>
                    <a:pt x="7559" y="859"/>
                  </a:lnTo>
                  <a:lnTo>
                    <a:pt x="7511" y="859"/>
                  </a:lnTo>
                  <a:lnTo>
                    <a:pt x="7176" y="369"/>
                  </a:lnTo>
                  <a:lnTo>
                    <a:pt x="7176" y="1027"/>
                  </a:lnTo>
                  <a:lnTo>
                    <a:pt x="7018" y="1027"/>
                  </a:lnTo>
                  <a:lnTo>
                    <a:pt x="7018" y="513"/>
                  </a:lnTo>
                  <a:lnTo>
                    <a:pt x="7018" y="0"/>
                  </a:lnTo>
                  <a:close/>
                  <a:moveTo>
                    <a:pt x="8500" y="0"/>
                  </a:moveTo>
                  <a:lnTo>
                    <a:pt x="9156" y="0"/>
                  </a:lnTo>
                  <a:lnTo>
                    <a:pt x="9156" y="151"/>
                  </a:lnTo>
                  <a:lnTo>
                    <a:pt x="8659" y="151"/>
                  </a:lnTo>
                  <a:lnTo>
                    <a:pt x="8659" y="430"/>
                  </a:lnTo>
                  <a:lnTo>
                    <a:pt x="9120" y="430"/>
                  </a:lnTo>
                  <a:lnTo>
                    <a:pt x="9120" y="583"/>
                  </a:lnTo>
                  <a:lnTo>
                    <a:pt x="8659" y="583"/>
                  </a:lnTo>
                  <a:lnTo>
                    <a:pt x="8659" y="875"/>
                  </a:lnTo>
                  <a:lnTo>
                    <a:pt x="9157" y="875"/>
                  </a:lnTo>
                  <a:lnTo>
                    <a:pt x="9157" y="1027"/>
                  </a:lnTo>
                  <a:lnTo>
                    <a:pt x="8500" y="1027"/>
                  </a:lnTo>
                  <a:lnTo>
                    <a:pt x="8500" y="513"/>
                  </a:lnTo>
                  <a:lnTo>
                    <a:pt x="8500" y="0"/>
                  </a:lnTo>
                  <a:close/>
                  <a:moveTo>
                    <a:pt x="9937" y="874"/>
                  </a:moveTo>
                  <a:lnTo>
                    <a:pt x="9974" y="873"/>
                  </a:lnTo>
                  <a:lnTo>
                    <a:pt x="10010" y="867"/>
                  </a:lnTo>
                  <a:lnTo>
                    <a:pt x="10043" y="858"/>
                  </a:lnTo>
                  <a:lnTo>
                    <a:pt x="10074" y="846"/>
                  </a:lnTo>
                  <a:lnTo>
                    <a:pt x="10103" y="831"/>
                  </a:lnTo>
                  <a:lnTo>
                    <a:pt x="10129" y="813"/>
                  </a:lnTo>
                  <a:lnTo>
                    <a:pt x="10153" y="792"/>
                  </a:lnTo>
                  <a:lnTo>
                    <a:pt x="10174" y="768"/>
                  </a:lnTo>
                  <a:lnTo>
                    <a:pt x="10193" y="743"/>
                  </a:lnTo>
                  <a:lnTo>
                    <a:pt x="10210" y="716"/>
                  </a:lnTo>
                  <a:lnTo>
                    <a:pt x="10224" y="686"/>
                  </a:lnTo>
                  <a:lnTo>
                    <a:pt x="10235" y="653"/>
                  </a:lnTo>
                  <a:lnTo>
                    <a:pt x="10244" y="620"/>
                  </a:lnTo>
                  <a:lnTo>
                    <a:pt x="10250" y="585"/>
                  </a:lnTo>
                  <a:lnTo>
                    <a:pt x="10254" y="549"/>
                  </a:lnTo>
                  <a:lnTo>
                    <a:pt x="10255" y="512"/>
                  </a:lnTo>
                  <a:lnTo>
                    <a:pt x="10254" y="475"/>
                  </a:lnTo>
                  <a:lnTo>
                    <a:pt x="10250" y="439"/>
                  </a:lnTo>
                  <a:lnTo>
                    <a:pt x="10244" y="404"/>
                  </a:lnTo>
                  <a:lnTo>
                    <a:pt x="10235" y="370"/>
                  </a:lnTo>
                  <a:lnTo>
                    <a:pt x="10224" y="339"/>
                  </a:lnTo>
                  <a:lnTo>
                    <a:pt x="10210" y="309"/>
                  </a:lnTo>
                  <a:lnTo>
                    <a:pt x="10193" y="282"/>
                  </a:lnTo>
                  <a:lnTo>
                    <a:pt x="10174" y="257"/>
                  </a:lnTo>
                  <a:lnTo>
                    <a:pt x="10153" y="234"/>
                  </a:lnTo>
                  <a:lnTo>
                    <a:pt x="10129" y="213"/>
                  </a:lnTo>
                  <a:lnTo>
                    <a:pt x="10103" y="195"/>
                  </a:lnTo>
                  <a:lnTo>
                    <a:pt x="10075" y="180"/>
                  </a:lnTo>
                  <a:lnTo>
                    <a:pt x="10044" y="168"/>
                  </a:lnTo>
                  <a:lnTo>
                    <a:pt x="10012" y="160"/>
                  </a:lnTo>
                  <a:lnTo>
                    <a:pt x="9976" y="155"/>
                  </a:lnTo>
                  <a:lnTo>
                    <a:pt x="9938" y="152"/>
                  </a:lnTo>
                  <a:lnTo>
                    <a:pt x="9714" y="152"/>
                  </a:lnTo>
                  <a:lnTo>
                    <a:pt x="9714" y="874"/>
                  </a:lnTo>
                  <a:lnTo>
                    <a:pt x="9937" y="874"/>
                  </a:lnTo>
                  <a:close/>
                  <a:moveTo>
                    <a:pt x="9554" y="0"/>
                  </a:moveTo>
                  <a:lnTo>
                    <a:pt x="9942" y="0"/>
                  </a:lnTo>
                  <a:lnTo>
                    <a:pt x="9997" y="3"/>
                  </a:lnTo>
                  <a:lnTo>
                    <a:pt x="10024" y="5"/>
                  </a:lnTo>
                  <a:lnTo>
                    <a:pt x="10049" y="9"/>
                  </a:lnTo>
                  <a:lnTo>
                    <a:pt x="10097" y="21"/>
                  </a:lnTo>
                  <a:lnTo>
                    <a:pt x="10144" y="36"/>
                  </a:lnTo>
                  <a:lnTo>
                    <a:pt x="10186" y="55"/>
                  </a:lnTo>
                  <a:lnTo>
                    <a:pt x="10225" y="79"/>
                  </a:lnTo>
                  <a:lnTo>
                    <a:pt x="10243" y="92"/>
                  </a:lnTo>
                  <a:lnTo>
                    <a:pt x="10261" y="107"/>
                  </a:lnTo>
                  <a:lnTo>
                    <a:pt x="10278" y="122"/>
                  </a:lnTo>
                  <a:lnTo>
                    <a:pt x="10295" y="139"/>
                  </a:lnTo>
                  <a:lnTo>
                    <a:pt x="10309" y="156"/>
                  </a:lnTo>
                  <a:lnTo>
                    <a:pt x="10324" y="174"/>
                  </a:lnTo>
                  <a:lnTo>
                    <a:pt x="10337" y="193"/>
                  </a:lnTo>
                  <a:lnTo>
                    <a:pt x="10349" y="213"/>
                  </a:lnTo>
                  <a:lnTo>
                    <a:pt x="10361" y="234"/>
                  </a:lnTo>
                  <a:lnTo>
                    <a:pt x="10372" y="255"/>
                  </a:lnTo>
                  <a:lnTo>
                    <a:pt x="10381" y="278"/>
                  </a:lnTo>
                  <a:lnTo>
                    <a:pt x="10390" y="301"/>
                  </a:lnTo>
                  <a:lnTo>
                    <a:pt x="10397" y="325"/>
                  </a:lnTo>
                  <a:lnTo>
                    <a:pt x="10404" y="350"/>
                  </a:lnTo>
                  <a:lnTo>
                    <a:pt x="10415" y="403"/>
                  </a:lnTo>
                  <a:lnTo>
                    <a:pt x="10421" y="458"/>
                  </a:lnTo>
                  <a:lnTo>
                    <a:pt x="10423" y="515"/>
                  </a:lnTo>
                  <a:lnTo>
                    <a:pt x="10421" y="573"/>
                  </a:lnTo>
                  <a:lnTo>
                    <a:pt x="10414" y="628"/>
                  </a:lnTo>
                  <a:lnTo>
                    <a:pt x="10409" y="653"/>
                  </a:lnTo>
                  <a:lnTo>
                    <a:pt x="10404" y="680"/>
                  </a:lnTo>
                  <a:lnTo>
                    <a:pt x="10388" y="728"/>
                  </a:lnTo>
                  <a:lnTo>
                    <a:pt x="10370" y="773"/>
                  </a:lnTo>
                  <a:lnTo>
                    <a:pt x="10348" y="815"/>
                  </a:lnTo>
                  <a:lnTo>
                    <a:pt x="10321" y="853"/>
                  </a:lnTo>
                  <a:lnTo>
                    <a:pt x="10291" y="889"/>
                  </a:lnTo>
                  <a:lnTo>
                    <a:pt x="10258" y="921"/>
                  </a:lnTo>
                  <a:lnTo>
                    <a:pt x="10220" y="948"/>
                  </a:lnTo>
                  <a:lnTo>
                    <a:pt x="10181" y="972"/>
                  </a:lnTo>
                  <a:lnTo>
                    <a:pt x="10136" y="991"/>
                  </a:lnTo>
                  <a:lnTo>
                    <a:pt x="10090" y="1007"/>
                  </a:lnTo>
                  <a:lnTo>
                    <a:pt x="10064" y="1013"/>
                  </a:lnTo>
                  <a:lnTo>
                    <a:pt x="10039" y="1018"/>
                  </a:lnTo>
                  <a:lnTo>
                    <a:pt x="10013" y="1022"/>
                  </a:lnTo>
                  <a:lnTo>
                    <a:pt x="9986" y="1025"/>
                  </a:lnTo>
                  <a:lnTo>
                    <a:pt x="9930" y="1027"/>
                  </a:lnTo>
                  <a:lnTo>
                    <a:pt x="9554" y="1027"/>
                  </a:lnTo>
                  <a:lnTo>
                    <a:pt x="9554" y="513"/>
                  </a:lnTo>
                  <a:lnTo>
                    <a:pt x="9554" y="0"/>
                  </a:lnTo>
                  <a:close/>
                  <a:moveTo>
                    <a:pt x="10969" y="1027"/>
                  </a:moveTo>
                  <a:lnTo>
                    <a:pt x="10810" y="1027"/>
                  </a:lnTo>
                  <a:lnTo>
                    <a:pt x="10810" y="513"/>
                  </a:lnTo>
                  <a:lnTo>
                    <a:pt x="10810" y="0"/>
                  </a:lnTo>
                  <a:lnTo>
                    <a:pt x="10969" y="0"/>
                  </a:lnTo>
                  <a:lnTo>
                    <a:pt x="10969" y="513"/>
                  </a:lnTo>
                  <a:lnTo>
                    <a:pt x="10969" y="102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23379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ction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1052512"/>
            <a:ext cx="5112519" cy="5040313"/>
          </a:xfrm>
        </p:spPr>
        <p:txBody>
          <a:bodyPr tIns="0" bIns="0" anchor="ctr" anchorCtr="0"/>
          <a:lstStyle>
            <a:lvl1pPr>
              <a:defRPr sz="40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BDA54-9838-4F10-B423-FC18253770A0}" type="datetime1">
              <a:rPr lang="fi-FI" smtClean="0"/>
              <a:t>28.11.2024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Esitys/Esittäjä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6AC23-92AA-450C-B810-ACE39042675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240464" y="476672"/>
            <a:ext cx="5472112" cy="561615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5949156"/>
            <a:ext cx="5111105" cy="143669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200"/>
            </a:lvl1pPr>
            <a:lvl2pPr marL="0" indent="0" algn="r">
              <a:spcBef>
                <a:spcPts val="0"/>
              </a:spcBef>
              <a:buFontTx/>
              <a:buNone/>
              <a:defRPr sz="1200"/>
            </a:lvl2pPr>
            <a:lvl3pPr marL="0" indent="0" algn="r">
              <a:spcBef>
                <a:spcPts val="0"/>
              </a:spcBef>
              <a:buFontTx/>
              <a:buNone/>
              <a:defRPr sz="1200"/>
            </a:lvl3pPr>
            <a:lvl4pPr marL="0" indent="0" algn="r">
              <a:spcBef>
                <a:spcPts val="0"/>
              </a:spcBef>
              <a:buFontTx/>
              <a:buNone/>
              <a:defRPr sz="1200"/>
            </a:lvl4pPr>
            <a:lvl5pPr marL="0" indent="0" algn="r">
              <a:spcBef>
                <a:spcPts val="0"/>
              </a:spcBef>
              <a:buFontTx/>
              <a:buNone/>
              <a:defRPr sz="1200"/>
            </a:lvl5pPr>
          </a:lstStyle>
          <a:p>
            <a:pPr lvl="0"/>
            <a:r>
              <a:rPr lang="en-US" dirty="0"/>
              <a:t>Click to add Picture Source</a:t>
            </a:r>
          </a:p>
        </p:txBody>
      </p:sp>
      <p:grpSp>
        <p:nvGrpSpPr>
          <p:cNvPr id="13" name="Group 12"/>
          <p:cNvGrpSpPr>
            <a:grpSpLocks noChangeAspect="1"/>
          </p:cNvGrpSpPr>
          <p:nvPr userDrawn="1"/>
        </p:nvGrpSpPr>
        <p:grpSpPr>
          <a:xfrm>
            <a:off x="9912424" y="6309088"/>
            <a:ext cx="2081034" cy="360000"/>
            <a:chOff x="5880100" y="5589588"/>
            <a:chExt cx="4267200" cy="738187"/>
          </a:xfrm>
        </p:grpSpPr>
        <p:sp>
          <p:nvSpPr>
            <p:cNvPr id="14" name="Freeform 121"/>
            <p:cNvSpPr>
              <a:spLocks noEditPoints="1"/>
            </p:cNvSpPr>
            <p:nvPr userDrawn="1"/>
          </p:nvSpPr>
          <p:spPr bwMode="auto">
            <a:xfrm>
              <a:off x="9283700" y="5589588"/>
              <a:ext cx="863600" cy="738187"/>
            </a:xfrm>
            <a:custGeom>
              <a:avLst/>
              <a:gdLst>
                <a:gd name="T0" fmla="*/ 1839 w 3265"/>
                <a:gd name="T1" fmla="*/ 657 h 2788"/>
                <a:gd name="T2" fmla="*/ 1991 w 3265"/>
                <a:gd name="T3" fmla="*/ 589 h 2788"/>
                <a:gd name="T4" fmla="*/ 2105 w 3265"/>
                <a:gd name="T5" fmla="*/ 660 h 2788"/>
                <a:gd name="T6" fmla="*/ 2111 w 3265"/>
                <a:gd name="T7" fmla="*/ 832 h 2788"/>
                <a:gd name="T8" fmla="*/ 1769 w 3265"/>
                <a:gd name="T9" fmla="*/ 1078 h 2788"/>
                <a:gd name="T10" fmla="*/ 2317 w 3265"/>
                <a:gd name="T11" fmla="*/ 2564 h 2788"/>
                <a:gd name="T12" fmla="*/ 2198 w 3265"/>
                <a:gd name="T13" fmla="*/ 2076 h 2788"/>
                <a:gd name="T14" fmla="*/ 2366 w 3265"/>
                <a:gd name="T15" fmla="*/ 1868 h 2788"/>
                <a:gd name="T16" fmla="*/ 2359 w 3265"/>
                <a:gd name="T17" fmla="*/ 1584 h 2788"/>
                <a:gd name="T18" fmla="*/ 2117 w 3265"/>
                <a:gd name="T19" fmla="*/ 1381 h 2788"/>
                <a:gd name="T20" fmla="*/ 1805 w 3265"/>
                <a:gd name="T21" fmla="*/ 1436 h 2788"/>
                <a:gd name="T22" fmla="*/ 1800 w 3265"/>
                <a:gd name="T23" fmla="*/ 1296 h 2788"/>
                <a:gd name="T24" fmla="*/ 2217 w 3265"/>
                <a:gd name="T25" fmla="*/ 1045 h 2788"/>
                <a:gd name="T26" fmla="*/ 2340 w 3265"/>
                <a:gd name="T27" fmla="*/ 781 h 2788"/>
                <a:gd name="T28" fmla="*/ 2259 w 3265"/>
                <a:gd name="T29" fmla="*/ 510 h 2788"/>
                <a:gd name="T30" fmla="*/ 2037 w 3265"/>
                <a:gd name="T31" fmla="*/ 382 h 2788"/>
                <a:gd name="T32" fmla="*/ 1747 w 3265"/>
                <a:gd name="T33" fmla="*/ 450 h 2788"/>
                <a:gd name="T34" fmla="*/ 1592 w 3265"/>
                <a:gd name="T35" fmla="*/ 698 h 2788"/>
                <a:gd name="T36" fmla="*/ 1254 w 3265"/>
                <a:gd name="T37" fmla="*/ 1208 h 2788"/>
                <a:gd name="T38" fmla="*/ 764 w 3265"/>
                <a:gd name="T39" fmla="*/ 1127 h 2788"/>
                <a:gd name="T40" fmla="*/ 678 w 3265"/>
                <a:gd name="T41" fmla="*/ 886 h 2788"/>
                <a:gd name="T42" fmla="*/ 992 w 3265"/>
                <a:gd name="T43" fmla="*/ 504 h 2788"/>
                <a:gd name="T44" fmla="*/ 1386 w 3265"/>
                <a:gd name="T45" fmla="*/ 280 h 2788"/>
                <a:gd name="T46" fmla="*/ 1769 w 3265"/>
                <a:gd name="T47" fmla="*/ 213 h 2788"/>
                <a:gd name="T48" fmla="*/ 2267 w 3265"/>
                <a:gd name="T49" fmla="*/ 305 h 2788"/>
                <a:gd name="T50" fmla="*/ 2642 w 3265"/>
                <a:gd name="T51" fmla="*/ 543 h 2788"/>
                <a:gd name="T52" fmla="*/ 2941 w 3265"/>
                <a:gd name="T53" fmla="*/ 953 h 2788"/>
                <a:gd name="T54" fmla="*/ 3053 w 3265"/>
                <a:gd name="T55" fmla="*/ 1447 h 2788"/>
                <a:gd name="T56" fmla="*/ 2893 w 3265"/>
                <a:gd name="T57" fmla="*/ 2086 h 2788"/>
                <a:gd name="T58" fmla="*/ 2606 w 3265"/>
                <a:gd name="T59" fmla="*/ 2436 h 2788"/>
                <a:gd name="T60" fmla="*/ 1887 w 3265"/>
                <a:gd name="T61" fmla="*/ 1646 h 2788"/>
                <a:gd name="T62" fmla="*/ 2060 w 3265"/>
                <a:gd name="T63" fmla="*/ 1586 h 2788"/>
                <a:gd name="T64" fmla="*/ 2172 w 3265"/>
                <a:gd name="T65" fmla="*/ 1689 h 2788"/>
                <a:gd name="T66" fmla="*/ 2120 w 3265"/>
                <a:gd name="T67" fmla="*/ 1869 h 2788"/>
                <a:gd name="T68" fmla="*/ 1777 w 3265"/>
                <a:gd name="T69" fmla="*/ 1973 h 2788"/>
                <a:gd name="T70" fmla="*/ 2415 w 3265"/>
                <a:gd name="T71" fmla="*/ 138 h 2788"/>
                <a:gd name="T72" fmla="*/ 1842 w 3265"/>
                <a:gd name="T73" fmla="*/ 0 h 2788"/>
                <a:gd name="T74" fmla="*/ 1379 w 3265"/>
                <a:gd name="T75" fmla="*/ 59 h 2788"/>
                <a:gd name="T76" fmla="*/ 1004 w 3265"/>
                <a:gd name="T77" fmla="*/ 232 h 2788"/>
                <a:gd name="T78" fmla="*/ 627 w 3265"/>
                <a:gd name="T79" fmla="*/ 576 h 2788"/>
                <a:gd name="T80" fmla="*/ 290 w 3265"/>
                <a:gd name="T81" fmla="*/ 807 h 2788"/>
                <a:gd name="T82" fmla="*/ 209 w 3265"/>
                <a:gd name="T83" fmla="*/ 1026 h 2788"/>
                <a:gd name="T84" fmla="*/ 317 w 3265"/>
                <a:gd name="T85" fmla="*/ 1563 h 2788"/>
                <a:gd name="T86" fmla="*/ 461 w 3265"/>
                <a:gd name="T87" fmla="*/ 2116 h 2788"/>
                <a:gd name="T88" fmla="*/ 869 w 3265"/>
                <a:gd name="T89" fmla="*/ 2625 h 2788"/>
                <a:gd name="T90" fmla="*/ 684 w 3265"/>
                <a:gd name="T91" fmla="*/ 2085 h 2788"/>
                <a:gd name="T92" fmla="*/ 529 w 3265"/>
                <a:gd name="T93" fmla="*/ 1550 h 2788"/>
                <a:gd name="T94" fmla="*/ 783 w 3265"/>
                <a:gd name="T95" fmla="*/ 1358 h 2788"/>
                <a:gd name="T96" fmla="*/ 1373 w 3265"/>
                <a:gd name="T97" fmla="*/ 1412 h 2788"/>
                <a:gd name="T98" fmla="*/ 1729 w 3265"/>
                <a:gd name="T99" fmla="*/ 2189 h 2788"/>
                <a:gd name="T100" fmla="*/ 2269 w 3265"/>
                <a:gd name="T101" fmla="*/ 2772 h 2788"/>
                <a:gd name="T102" fmla="*/ 2544 w 3265"/>
                <a:gd name="T103" fmla="*/ 2740 h 2788"/>
                <a:gd name="T104" fmla="*/ 2975 w 3265"/>
                <a:gd name="T105" fmla="*/ 2351 h 2788"/>
                <a:gd name="T106" fmla="*/ 3221 w 3265"/>
                <a:gd name="T107" fmla="*/ 1830 h 2788"/>
                <a:gd name="T108" fmla="*/ 3254 w 3265"/>
                <a:gd name="T109" fmla="*/ 1292 h 2788"/>
                <a:gd name="T110" fmla="*/ 3103 w 3265"/>
                <a:gd name="T111" fmla="*/ 800 h 2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65" h="2788">
                  <a:moveTo>
                    <a:pt x="1710" y="1103"/>
                  </a:moveTo>
                  <a:lnTo>
                    <a:pt x="1739" y="972"/>
                  </a:lnTo>
                  <a:lnTo>
                    <a:pt x="1770" y="848"/>
                  </a:lnTo>
                  <a:lnTo>
                    <a:pt x="1800" y="745"/>
                  </a:lnTo>
                  <a:lnTo>
                    <a:pt x="1814" y="706"/>
                  </a:lnTo>
                  <a:lnTo>
                    <a:pt x="1820" y="690"/>
                  </a:lnTo>
                  <a:lnTo>
                    <a:pt x="1827" y="678"/>
                  </a:lnTo>
                  <a:lnTo>
                    <a:pt x="1839" y="657"/>
                  </a:lnTo>
                  <a:lnTo>
                    <a:pt x="1853" y="640"/>
                  </a:lnTo>
                  <a:lnTo>
                    <a:pt x="1867" y="626"/>
                  </a:lnTo>
                  <a:lnTo>
                    <a:pt x="1881" y="615"/>
                  </a:lnTo>
                  <a:lnTo>
                    <a:pt x="1897" y="606"/>
                  </a:lnTo>
                  <a:lnTo>
                    <a:pt x="1910" y="600"/>
                  </a:lnTo>
                  <a:lnTo>
                    <a:pt x="1937" y="591"/>
                  </a:lnTo>
                  <a:lnTo>
                    <a:pt x="1973" y="588"/>
                  </a:lnTo>
                  <a:lnTo>
                    <a:pt x="1991" y="589"/>
                  </a:lnTo>
                  <a:lnTo>
                    <a:pt x="2009" y="592"/>
                  </a:lnTo>
                  <a:lnTo>
                    <a:pt x="2025" y="597"/>
                  </a:lnTo>
                  <a:lnTo>
                    <a:pt x="2042" y="604"/>
                  </a:lnTo>
                  <a:lnTo>
                    <a:pt x="2058" y="613"/>
                  </a:lnTo>
                  <a:lnTo>
                    <a:pt x="2073" y="622"/>
                  </a:lnTo>
                  <a:lnTo>
                    <a:pt x="2085" y="633"/>
                  </a:lnTo>
                  <a:lnTo>
                    <a:pt x="2096" y="645"/>
                  </a:lnTo>
                  <a:lnTo>
                    <a:pt x="2105" y="660"/>
                  </a:lnTo>
                  <a:lnTo>
                    <a:pt x="2113" y="673"/>
                  </a:lnTo>
                  <a:lnTo>
                    <a:pt x="2124" y="704"/>
                  </a:lnTo>
                  <a:lnTo>
                    <a:pt x="2129" y="736"/>
                  </a:lnTo>
                  <a:lnTo>
                    <a:pt x="2129" y="752"/>
                  </a:lnTo>
                  <a:lnTo>
                    <a:pt x="2127" y="769"/>
                  </a:lnTo>
                  <a:lnTo>
                    <a:pt x="2121" y="801"/>
                  </a:lnTo>
                  <a:lnTo>
                    <a:pt x="2117" y="818"/>
                  </a:lnTo>
                  <a:lnTo>
                    <a:pt x="2111" y="832"/>
                  </a:lnTo>
                  <a:lnTo>
                    <a:pt x="2096" y="861"/>
                  </a:lnTo>
                  <a:lnTo>
                    <a:pt x="2069" y="893"/>
                  </a:lnTo>
                  <a:lnTo>
                    <a:pt x="2033" y="927"/>
                  </a:lnTo>
                  <a:lnTo>
                    <a:pt x="1989" y="959"/>
                  </a:lnTo>
                  <a:lnTo>
                    <a:pt x="1939" y="992"/>
                  </a:lnTo>
                  <a:lnTo>
                    <a:pt x="1885" y="1021"/>
                  </a:lnTo>
                  <a:lnTo>
                    <a:pt x="1827" y="1051"/>
                  </a:lnTo>
                  <a:lnTo>
                    <a:pt x="1769" y="1078"/>
                  </a:lnTo>
                  <a:lnTo>
                    <a:pt x="1710" y="1103"/>
                  </a:lnTo>
                  <a:close/>
                  <a:moveTo>
                    <a:pt x="2435" y="2558"/>
                  </a:moveTo>
                  <a:lnTo>
                    <a:pt x="2424" y="2564"/>
                  </a:lnTo>
                  <a:lnTo>
                    <a:pt x="2412" y="2569"/>
                  </a:lnTo>
                  <a:lnTo>
                    <a:pt x="2388" y="2575"/>
                  </a:lnTo>
                  <a:lnTo>
                    <a:pt x="2364" y="2576"/>
                  </a:lnTo>
                  <a:lnTo>
                    <a:pt x="2341" y="2572"/>
                  </a:lnTo>
                  <a:lnTo>
                    <a:pt x="2317" y="2564"/>
                  </a:lnTo>
                  <a:lnTo>
                    <a:pt x="2297" y="2552"/>
                  </a:lnTo>
                  <a:lnTo>
                    <a:pt x="2277" y="2536"/>
                  </a:lnTo>
                  <a:lnTo>
                    <a:pt x="2261" y="2516"/>
                  </a:lnTo>
                  <a:lnTo>
                    <a:pt x="2010" y="2150"/>
                  </a:lnTo>
                  <a:lnTo>
                    <a:pt x="2069" y="2134"/>
                  </a:lnTo>
                  <a:lnTo>
                    <a:pt x="2124" y="2113"/>
                  </a:lnTo>
                  <a:lnTo>
                    <a:pt x="2175" y="2089"/>
                  </a:lnTo>
                  <a:lnTo>
                    <a:pt x="2198" y="2076"/>
                  </a:lnTo>
                  <a:lnTo>
                    <a:pt x="2221" y="2062"/>
                  </a:lnTo>
                  <a:lnTo>
                    <a:pt x="2247" y="2040"/>
                  </a:lnTo>
                  <a:lnTo>
                    <a:pt x="2273" y="2016"/>
                  </a:lnTo>
                  <a:lnTo>
                    <a:pt x="2295" y="1990"/>
                  </a:lnTo>
                  <a:lnTo>
                    <a:pt x="2317" y="1962"/>
                  </a:lnTo>
                  <a:lnTo>
                    <a:pt x="2336" y="1932"/>
                  </a:lnTo>
                  <a:lnTo>
                    <a:pt x="2353" y="1901"/>
                  </a:lnTo>
                  <a:lnTo>
                    <a:pt x="2366" y="1868"/>
                  </a:lnTo>
                  <a:lnTo>
                    <a:pt x="2377" y="1834"/>
                  </a:lnTo>
                  <a:lnTo>
                    <a:pt x="2385" y="1799"/>
                  </a:lnTo>
                  <a:lnTo>
                    <a:pt x="2390" y="1765"/>
                  </a:lnTo>
                  <a:lnTo>
                    <a:pt x="2391" y="1729"/>
                  </a:lnTo>
                  <a:lnTo>
                    <a:pt x="2389" y="1691"/>
                  </a:lnTo>
                  <a:lnTo>
                    <a:pt x="2383" y="1655"/>
                  </a:lnTo>
                  <a:lnTo>
                    <a:pt x="2373" y="1620"/>
                  </a:lnTo>
                  <a:lnTo>
                    <a:pt x="2359" y="1584"/>
                  </a:lnTo>
                  <a:lnTo>
                    <a:pt x="2340" y="1549"/>
                  </a:lnTo>
                  <a:lnTo>
                    <a:pt x="2317" y="1515"/>
                  </a:lnTo>
                  <a:lnTo>
                    <a:pt x="2291" y="1484"/>
                  </a:lnTo>
                  <a:lnTo>
                    <a:pt x="2261" y="1457"/>
                  </a:lnTo>
                  <a:lnTo>
                    <a:pt x="2227" y="1433"/>
                  </a:lnTo>
                  <a:lnTo>
                    <a:pt x="2192" y="1411"/>
                  </a:lnTo>
                  <a:lnTo>
                    <a:pt x="2155" y="1394"/>
                  </a:lnTo>
                  <a:lnTo>
                    <a:pt x="2117" y="1381"/>
                  </a:lnTo>
                  <a:lnTo>
                    <a:pt x="2076" y="1373"/>
                  </a:lnTo>
                  <a:lnTo>
                    <a:pt x="2035" y="1368"/>
                  </a:lnTo>
                  <a:lnTo>
                    <a:pt x="1994" y="1369"/>
                  </a:lnTo>
                  <a:lnTo>
                    <a:pt x="1955" y="1374"/>
                  </a:lnTo>
                  <a:lnTo>
                    <a:pt x="1915" y="1382"/>
                  </a:lnTo>
                  <a:lnTo>
                    <a:pt x="1877" y="1397"/>
                  </a:lnTo>
                  <a:lnTo>
                    <a:pt x="1841" y="1415"/>
                  </a:lnTo>
                  <a:lnTo>
                    <a:pt x="1805" y="1436"/>
                  </a:lnTo>
                  <a:lnTo>
                    <a:pt x="1771" y="1463"/>
                  </a:lnTo>
                  <a:lnTo>
                    <a:pt x="1731" y="1502"/>
                  </a:lnTo>
                  <a:lnTo>
                    <a:pt x="1687" y="1555"/>
                  </a:lnTo>
                  <a:lnTo>
                    <a:pt x="1639" y="1617"/>
                  </a:lnTo>
                  <a:lnTo>
                    <a:pt x="1589" y="1687"/>
                  </a:lnTo>
                  <a:lnTo>
                    <a:pt x="1661" y="1347"/>
                  </a:lnTo>
                  <a:lnTo>
                    <a:pt x="1723" y="1326"/>
                  </a:lnTo>
                  <a:lnTo>
                    <a:pt x="1800" y="1296"/>
                  </a:lnTo>
                  <a:lnTo>
                    <a:pt x="1885" y="1259"/>
                  </a:lnTo>
                  <a:lnTo>
                    <a:pt x="1929" y="1237"/>
                  </a:lnTo>
                  <a:lnTo>
                    <a:pt x="1975" y="1214"/>
                  </a:lnTo>
                  <a:lnTo>
                    <a:pt x="2019" y="1190"/>
                  </a:lnTo>
                  <a:lnTo>
                    <a:pt x="2063" y="1164"/>
                  </a:lnTo>
                  <a:lnTo>
                    <a:pt x="2145" y="1108"/>
                  </a:lnTo>
                  <a:lnTo>
                    <a:pt x="2183" y="1077"/>
                  </a:lnTo>
                  <a:lnTo>
                    <a:pt x="2217" y="1045"/>
                  </a:lnTo>
                  <a:lnTo>
                    <a:pt x="2247" y="1012"/>
                  </a:lnTo>
                  <a:lnTo>
                    <a:pt x="2274" y="977"/>
                  </a:lnTo>
                  <a:lnTo>
                    <a:pt x="2291" y="947"/>
                  </a:lnTo>
                  <a:lnTo>
                    <a:pt x="2306" y="916"/>
                  </a:lnTo>
                  <a:lnTo>
                    <a:pt x="2318" y="884"/>
                  </a:lnTo>
                  <a:lnTo>
                    <a:pt x="2328" y="850"/>
                  </a:lnTo>
                  <a:lnTo>
                    <a:pt x="2335" y="815"/>
                  </a:lnTo>
                  <a:lnTo>
                    <a:pt x="2340" y="781"/>
                  </a:lnTo>
                  <a:lnTo>
                    <a:pt x="2341" y="745"/>
                  </a:lnTo>
                  <a:lnTo>
                    <a:pt x="2340" y="709"/>
                  </a:lnTo>
                  <a:lnTo>
                    <a:pt x="2335" y="674"/>
                  </a:lnTo>
                  <a:lnTo>
                    <a:pt x="2327" y="639"/>
                  </a:lnTo>
                  <a:lnTo>
                    <a:pt x="2316" y="604"/>
                  </a:lnTo>
                  <a:lnTo>
                    <a:pt x="2300" y="572"/>
                  </a:lnTo>
                  <a:lnTo>
                    <a:pt x="2282" y="540"/>
                  </a:lnTo>
                  <a:lnTo>
                    <a:pt x="2259" y="510"/>
                  </a:lnTo>
                  <a:lnTo>
                    <a:pt x="2233" y="482"/>
                  </a:lnTo>
                  <a:lnTo>
                    <a:pt x="2204" y="456"/>
                  </a:lnTo>
                  <a:lnTo>
                    <a:pt x="2187" y="444"/>
                  </a:lnTo>
                  <a:lnTo>
                    <a:pt x="2171" y="432"/>
                  </a:lnTo>
                  <a:lnTo>
                    <a:pt x="2135" y="413"/>
                  </a:lnTo>
                  <a:lnTo>
                    <a:pt x="2096" y="397"/>
                  </a:lnTo>
                  <a:lnTo>
                    <a:pt x="2057" y="386"/>
                  </a:lnTo>
                  <a:lnTo>
                    <a:pt x="2037" y="382"/>
                  </a:lnTo>
                  <a:lnTo>
                    <a:pt x="2017" y="379"/>
                  </a:lnTo>
                  <a:lnTo>
                    <a:pt x="1976" y="376"/>
                  </a:lnTo>
                  <a:lnTo>
                    <a:pt x="1935" y="378"/>
                  </a:lnTo>
                  <a:lnTo>
                    <a:pt x="1895" y="384"/>
                  </a:lnTo>
                  <a:lnTo>
                    <a:pt x="1855" y="395"/>
                  </a:lnTo>
                  <a:lnTo>
                    <a:pt x="1817" y="409"/>
                  </a:lnTo>
                  <a:lnTo>
                    <a:pt x="1781" y="427"/>
                  </a:lnTo>
                  <a:lnTo>
                    <a:pt x="1747" y="450"/>
                  </a:lnTo>
                  <a:lnTo>
                    <a:pt x="1717" y="476"/>
                  </a:lnTo>
                  <a:lnTo>
                    <a:pt x="1688" y="506"/>
                  </a:lnTo>
                  <a:lnTo>
                    <a:pt x="1675" y="522"/>
                  </a:lnTo>
                  <a:lnTo>
                    <a:pt x="1663" y="539"/>
                  </a:lnTo>
                  <a:lnTo>
                    <a:pt x="1640" y="576"/>
                  </a:lnTo>
                  <a:lnTo>
                    <a:pt x="1628" y="600"/>
                  </a:lnTo>
                  <a:lnTo>
                    <a:pt x="1616" y="628"/>
                  </a:lnTo>
                  <a:lnTo>
                    <a:pt x="1592" y="698"/>
                  </a:lnTo>
                  <a:lnTo>
                    <a:pt x="1568" y="777"/>
                  </a:lnTo>
                  <a:lnTo>
                    <a:pt x="1547" y="863"/>
                  </a:lnTo>
                  <a:lnTo>
                    <a:pt x="1507" y="1036"/>
                  </a:lnTo>
                  <a:lnTo>
                    <a:pt x="1477" y="1180"/>
                  </a:lnTo>
                  <a:lnTo>
                    <a:pt x="1389" y="1196"/>
                  </a:lnTo>
                  <a:lnTo>
                    <a:pt x="1345" y="1202"/>
                  </a:lnTo>
                  <a:lnTo>
                    <a:pt x="1301" y="1206"/>
                  </a:lnTo>
                  <a:lnTo>
                    <a:pt x="1254" y="1208"/>
                  </a:lnTo>
                  <a:lnTo>
                    <a:pt x="1207" y="1208"/>
                  </a:lnTo>
                  <a:lnTo>
                    <a:pt x="1116" y="1205"/>
                  </a:lnTo>
                  <a:lnTo>
                    <a:pt x="1025" y="1195"/>
                  </a:lnTo>
                  <a:lnTo>
                    <a:pt x="980" y="1188"/>
                  </a:lnTo>
                  <a:lnTo>
                    <a:pt x="936" y="1178"/>
                  </a:lnTo>
                  <a:lnTo>
                    <a:pt x="893" y="1168"/>
                  </a:lnTo>
                  <a:lnTo>
                    <a:pt x="849" y="1156"/>
                  </a:lnTo>
                  <a:lnTo>
                    <a:pt x="764" y="1127"/>
                  </a:lnTo>
                  <a:lnTo>
                    <a:pt x="723" y="1111"/>
                  </a:lnTo>
                  <a:lnTo>
                    <a:pt x="683" y="1093"/>
                  </a:lnTo>
                  <a:lnTo>
                    <a:pt x="642" y="1073"/>
                  </a:lnTo>
                  <a:lnTo>
                    <a:pt x="603" y="1053"/>
                  </a:lnTo>
                  <a:lnTo>
                    <a:pt x="619" y="1009"/>
                  </a:lnTo>
                  <a:lnTo>
                    <a:pt x="637" y="969"/>
                  </a:lnTo>
                  <a:lnTo>
                    <a:pt x="657" y="927"/>
                  </a:lnTo>
                  <a:lnTo>
                    <a:pt x="678" y="886"/>
                  </a:lnTo>
                  <a:lnTo>
                    <a:pt x="723" y="808"/>
                  </a:lnTo>
                  <a:lnTo>
                    <a:pt x="749" y="771"/>
                  </a:lnTo>
                  <a:lnTo>
                    <a:pt x="775" y="734"/>
                  </a:lnTo>
                  <a:lnTo>
                    <a:pt x="831" y="662"/>
                  </a:lnTo>
                  <a:lnTo>
                    <a:pt x="861" y="628"/>
                  </a:lnTo>
                  <a:lnTo>
                    <a:pt x="891" y="595"/>
                  </a:lnTo>
                  <a:lnTo>
                    <a:pt x="957" y="533"/>
                  </a:lnTo>
                  <a:lnTo>
                    <a:pt x="992" y="504"/>
                  </a:lnTo>
                  <a:lnTo>
                    <a:pt x="1027" y="475"/>
                  </a:lnTo>
                  <a:lnTo>
                    <a:pt x="1100" y="422"/>
                  </a:lnTo>
                  <a:lnTo>
                    <a:pt x="1178" y="374"/>
                  </a:lnTo>
                  <a:lnTo>
                    <a:pt x="1218" y="353"/>
                  </a:lnTo>
                  <a:lnTo>
                    <a:pt x="1259" y="332"/>
                  </a:lnTo>
                  <a:lnTo>
                    <a:pt x="1301" y="313"/>
                  </a:lnTo>
                  <a:lnTo>
                    <a:pt x="1343" y="295"/>
                  </a:lnTo>
                  <a:lnTo>
                    <a:pt x="1386" y="280"/>
                  </a:lnTo>
                  <a:lnTo>
                    <a:pt x="1429" y="265"/>
                  </a:lnTo>
                  <a:lnTo>
                    <a:pt x="1473" y="252"/>
                  </a:lnTo>
                  <a:lnTo>
                    <a:pt x="1518" y="241"/>
                  </a:lnTo>
                  <a:lnTo>
                    <a:pt x="1563" y="232"/>
                  </a:lnTo>
                  <a:lnTo>
                    <a:pt x="1610" y="225"/>
                  </a:lnTo>
                  <a:lnTo>
                    <a:pt x="1657" y="219"/>
                  </a:lnTo>
                  <a:lnTo>
                    <a:pt x="1704" y="215"/>
                  </a:lnTo>
                  <a:lnTo>
                    <a:pt x="1769" y="213"/>
                  </a:lnTo>
                  <a:lnTo>
                    <a:pt x="1833" y="213"/>
                  </a:lnTo>
                  <a:lnTo>
                    <a:pt x="1898" y="216"/>
                  </a:lnTo>
                  <a:lnTo>
                    <a:pt x="1962" y="223"/>
                  </a:lnTo>
                  <a:lnTo>
                    <a:pt x="2024" y="233"/>
                  </a:lnTo>
                  <a:lnTo>
                    <a:pt x="2087" y="246"/>
                  </a:lnTo>
                  <a:lnTo>
                    <a:pt x="2148" y="263"/>
                  </a:lnTo>
                  <a:lnTo>
                    <a:pt x="2208" y="282"/>
                  </a:lnTo>
                  <a:lnTo>
                    <a:pt x="2267" y="305"/>
                  </a:lnTo>
                  <a:lnTo>
                    <a:pt x="2324" y="330"/>
                  </a:lnTo>
                  <a:lnTo>
                    <a:pt x="2353" y="343"/>
                  </a:lnTo>
                  <a:lnTo>
                    <a:pt x="2382" y="359"/>
                  </a:lnTo>
                  <a:lnTo>
                    <a:pt x="2437" y="390"/>
                  </a:lnTo>
                  <a:lnTo>
                    <a:pt x="2491" y="423"/>
                  </a:lnTo>
                  <a:lnTo>
                    <a:pt x="2543" y="461"/>
                  </a:lnTo>
                  <a:lnTo>
                    <a:pt x="2594" y="500"/>
                  </a:lnTo>
                  <a:lnTo>
                    <a:pt x="2642" y="543"/>
                  </a:lnTo>
                  <a:lnTo>
                    <a:pt x="2689" y="589"/>
                  </a:lnTo>
                  <a:lnTo>
                    <a:pt x="2733" y="636"/>
                  </a:lnTo>
                  <a:lnTo>
                    <a:pt x="2775" y="685"/>
                  </a:lnTo>
                  <a:lnTo>
                    <a:pt x="2814" y="735"/>
                  </a:lnTo>
                  <a:lnTo>
                    <a:pt x="2850" y="787"/>
                  </a:lnTo>
                  <a:lnTo>
                    <a:pt x="2883" y="841"/>
                  </a:lnTo>
                  <a:lnTo>
                    <a:pt x="2913" y="897"/>
                  </a:lnTo>
                  <a:lnTo>
                    <a:pt x="2941" y="953"/>
                  </a:lnTo>
                  <a:lnTo>
                    <a:pt x="2966" y="1011"/>
                  </a:lnTo>
                  <a:lnTo>
                    <a:pt x="2988" y="1071"/>
                  </a:lnTo>
                  <a:lnTo>
                    <a:pt x="3006" y="1131"/>
                  </a:lnTo>
                  <a:lnTo>
                    <a:pt x="3021" y="1193"/>
                  </a:lnTo>
                  <a:lnTo>
                    <a:pt x="3033" y="1255"/>
                  </a:lnTo>
                  <a:lnTo>
                    <a:pt x="3043" y="1319"/>
                  </a:lnTo>
                  <a:lnTo>
                    <a:pt x="3049" y="1382"/>
                  </a:lnTo>
                  <a:lnTo>
                    <a:pt x="3053" y="1447"/>
                  </a:lnTo>
                  <a:lnTo>
                    <a:pt x="3051" y="1532"/>
                  </a:lnTo>
                  <a:lnTo>
                    <a:pt x="3044" y="1616"/>
                  </a:lnTo>
                  <a:lnTo>
                    <a:pt x="3032" y="1699"/>
                  </a:lnTo>
                  <a:lnTo>
                    <a:pt x="3014" y="1779"/>
                  </a:lnTo>
                  <a:lnTo>
                    <a:pt x="2991" y="1859"/>
                  </a:lnTo>
                  <a:lnTo>
                    <a:pt x="2964" y="1937"/>
                  </a:lnTo>
                  <a:lnTo>
                    <a:pt x="2931" y="2013"/>
                  </a:lnTo>
                  <a:lnTo>
                    <a:pt x="2893" y="2086"/>
                  </a:lnTo>
                  <a:lnTo>
                    <a:pt x="2851" y="2156"/>
                  </a:lnTo>
                  <a:lnTo>
                    <a:pt x="2804" y="2225"/>
                  </a:lnTo>
                  <a:lnTo>
                    <a:pt x="2753" y="2289"/>
                  </a:lnTo>
                  <a:lnTo>
                    <a:pt x="2725" y="2321"/>
                  </a:lnTo>
                  <a:lnTo>
                    <a:pt x="2697" y="2351"/>
                  </a:lnTo>
                  <a:lnTo>
                    <a:pt x="2667" y="2379"/>
                  </a:lnTo>
                  <a:lnTo>
                    <a:pt x="2637" y="2408"/>
                  </a:lnTo>
                  <a:lnTo>
                    <a:pt x="2606" y="2436"/>
                  </a:lnTo>
                  <a:lnTo>
                    <a:pt x="2574" y="2462"/>
                  </a:lnTo>
                  <a:lnTo>
                    <a:pt x="2507" y="2512"/>
                  </a:lnTo>
                  <a:lnTo>
                    <a:pt x="2435" y="2558"/>
                  </a:lnTo>
                  <a:close/>
                  <a:moveTo>
                    <a:pt x="1649" y="1980"/>
                  </a:moveTo>
                  <a:lnTo>
                    <a:pt x="1722" y="1868"/>
                  </a:lnTo>
                  <a:lnTo>
                    <a:pt x="1795" y="1763"/>
                  </a:lnTo>
                  <a:lnTo>
                    <a:pt x="1860" y="1677"/>
                  </a:lnTo>
                  <a:lnTo>
                    <a:pt x="1887" y="1646"/>
                  </a:lnTo>
                  <a:lnTo>
                    <a:pt x="1909" y="1623"/>
                  </a:lnTo>
                  <a:lnTo>
                    <a:pt x="1939" y="1602"/>
                  </a:lnTo>
                  <a:lnTo>
                    <a:pt x="1953" y="1594"/>
                  </a:lnTo>
                  <a:lnTo>
                    <a:pt x="1968" y="1588"/>
                  </a:lnTo>
                  <a:lnTo>
                    <a:pt x="1994" y="1582"/>
                  </a:lnTo>
                  <a:lnTo>
                    <a:pt x="2018" y="1580"/>
                  </a:lnTo>
                  <a:lnTo>
                    <a:pt x="2042" y="1582"/>
                  </a:lnTo>
                  <a:lnTo>
                    <a:pt x="2060" y="1586"/>
                  </a:lnTo>
                  <a:lnTo>
                    <a:pt x="2077" y="1592"/>
                  </a:lnTo>
                  <a:lnTo>
                    <a:pt x="2094" y="1599"/>
                  </a:lnTo>
                  <a:lnTo>
                    <a:pt x="2109" y="1608"/>
                  </a:lnTo>
                  <a:lnTo>
                    <a:pt x="2137" y="1630"/>
                  </a:lnTo>
                  <a:lnTo>
                    <a:pt x="2149" y="1645"/>
                  </a:lnTo>
                  <a:lnTo>
                    <a:pt x="2159" y="1659"/>
                  </a:lnTo>
                  <a:lnTo>
                    <a:pt x="2166" y="1673"/>
                  </a:lnTo>
                  <a:lnTo>
                    <a:pt x="2172" y="1689"/>
                  </a:lnTo>
                  <a:lnTo>
                    <a:pt x="2175" y="1705"/>
                  </a:lnTo>
                  <a:lnTo>
                    <a:pt x="2178" y="1720"/>
                  </a:lnTo>
                  <a:lnTo>
                    <a:pt x="2178" y="1737"/>
                  </a:lnTo>
                  <a:lnTo>
                    <a:pt x="2177" y="1753"/>
                  </a:lnTo>
                  <a:lnTo>
                    <a:pt x="2171" y="1785"/>
                  </a:lnTo>
                  <a:lnTo>
                    <a:pt x="2157" y="1815"/>
                  </a:lnTo>
                  <a:lnTo>
                    <a:pt x="2141" y="1844"/>
                  </a:lnTo>
                  <a:lnTo>
                    <a:pt x="2120" y="1869"/>
                  </a:lnTo>
                  <a:lnTo>
                    <a:pt x="2096" y="1889"/>
                  </a:lnTo>
                  <a:lnTo>
                    <a:pt x="2059" y="1912"/>
                  </a:lnTo>
                  <a:lnTo>
                    <a:pt x="2037" y="1920"/>
                  </a:lnTo>
                  <a:lnTo>
                    <a:pt x="2013" y="1930"/>
                  </a:lnTo>
                  <a:lnTo>
                    <a:pt x="1961" y="1944"/>
                  </a:lnTo>
                  <a:lnTo>
                    <a:pt x="1903" y="1956"/>
                  </a:lnTo>
                  <a:lnTo>
                    <a:pt x="1842" y="1966"/>
                  </a:lnTo>
                  <a:lnTo>
                    <a:pt x="1777" y="1973"/>
                  </a:lnTo>
                  <a:lnTo>
                    <a:pt x="1649" y="1980"/>
                  </a:lnTo>
                  <a:close/>
                  <a:moveTo>
                    <a:pt x="2786" y="387"/>
                  </a:moveTo>
                  <a:lnTo>
                    <a:pt x="2729" y="337"/>
                  </a:lnTo>
                  <a:lnTo>
                    <a:pt x="2670" y="290"/>
                  </a:lnTo>
                  <a:lnTo>
                    <a:pt x="2609" y="247"/>
                  </a:lnTo>
                  <a:lnTo>
                    <a:pt x="2545" y="208"/>
                  </a:lnTo>
                  <a:lnTo>
                    <a:pt x="2481" y="171"/>
                  </a:lnTo>
                  <a:lnTo>
                    <a:pt x="2415" y="138"/>
                  </a:lnTo>
                  <a:lnTo>
                    <a:pt x="2347" y="108"/>
                  </a:lnTo>
                  <a:lnTo>
                    <a:pt x="2279" y="82"/>
                  </a:lnTo>
                  <a:lnTo>
                    <a:pt x="2208" y="59"/>
                  </a:lnTo>
                  <a:lnTo>
                    <a:pt x="2137" y="40"/>
                  </a:lnTo>
                  <a:lnTo>
                    <a:pt x="2064" y="24"/>
                  </a:lnTo>
                  <a:lnTo>
                    <a:pt x="1991" y="14"/>
                  </a:lnTo>
                  <a:lnTo>
                    <a:pt x="1916" y="5"/>
                  </a:lnTo>
                  <a:lnTo>
                    <a:pt x="1842" y="0"/>
                  </a:lnTo>
                  <a:lnTo>
                    <a:pt x="1765" y="0"/>
                  </a:lnTo>
                  <a:lnTo>
                    <a:pt x="1689" y="3"/>
                  </a:lnTo>
                  <a:lnTo>
                    <a:pt x="1637" y="8"/>
                  </a:lnTo>
                  <a:lnTo>
                    <a:pt x="1584" y="15"/>
                  </a:lnTo>
                  <a:lnTo>
                    <a:pt x="1531" y="23"/>
                  </a:lnTo>
                  <a:lnTo>
                    <a:pt x="1479" y="33"/>
                  </a:lnTo>
                  <a:lnTo>
                    <a:pt x="1429" y="45"/>
                  </a:lnTo>
                  <a:lnTo>
                    <a:pt x="1379" y="59"/>
                  </a:lnTo>
                  <a:lnTo>
                    <a:pt x="1329" y="75"/>
                  </a:lnTo>
                  <a:lnTo>
                    <a:pt x="1280" y="93"/>
                  </a:lnTo>
                  <a:lnTo>
                    <a:pt x="1232" y="112"/>
                  </a:lnTo>
                  <a:lnTo>
                    <a:pt x="1185" y="132"/>
                  </a:lnTo>
                  <a:lnTo>
                    <a:pt x="1139" y="155"/>
                  </a:lnTo>
                  <a:lnTo>
                    <a:pt x="1093" y="179"/>
                  </a:lnTo>
                  <a:lnTo>
                    <a:pt x="1049" y="204"/>
                  </a:lnTo>
                  <a:lnTo>
                    <a:pt x="1004" y="232"/>
                  </a:lnTo>
                  <a:lnTo>
                    <a:pt x="962" y="260"/>
                  </a:lnTo>
                  <a:lnTo>
                    <a:pt x="920" y="290"/>
                  </a:lnTo>
                  <a:lnTo>
                    <a:pt x="840" y="354"/>
                  </a:lnTo>
                  <a:lnTo>
                    <a:pt x="801" y="389"/>
                  </a:lnTo>
                  <a:lnTo>
                    <a:pt x="764" y="423"/>
                  </a:lnTo>
                  <a:lnTo>
                    <a:pt x="693" y="498"/>
                  </a:lnTo>
                  <a:lnTo>
                    <a:pt x="660" y="536"/>
                  </a:lnTo>
                  <a:lnTo>
                    <a:pt x="627" y="576"/>
                  </a:lnTo>
                  <a:lnTo>
                    <a:pt x="597" y="618"/>
                  </a:lnTo>
                  <a:lnTo>
                    <a:pt x="567" y="660"/>
                  </a:lnTo>
                  <a:lnTo>
                    <a:pt x="513" y="746"/>
                  </a:lnTo>
                  <a:lnTo>
                    <a:pt x="464" y="837"/>
                  </a:lnTo>
                  <a:lnTo>
                    <a:pt x="443" y="882"/>
                  </a:lnTo>
                  <a:lnTo>
                    <a:pt x="422" y="930"/>
                  </a:lnTo>
                  <a:lnTo>
                    <a:pt x="354" y="872"/>
                  </a:lnTo>
                  <a:lnTo>
                    <a:pt x="290" y="807"/>
                  </a:lnTo>
                  <a:lnTo>
                    <a:pt x="230" y="737"/>
                  </a:lnTo>
                  <a:lnTo>
                    <a:pt x="174" y="663"/>
                  </a:lnTo>
                  <a:lnTo>
                    <a:pt x="0" y="784"/>
                  </a:lnTo>
                  <a:lnTo>
                    <a:pt x="37" y="837"/>
                  </a:lnTo>
                  <a:lnTo>
                    <a:pt x="78" y="887"/>
                  </a:lnTo>
                  <a:lnTo>
                    <a:pt x="120" y="935"/>
                  </a:lnTo>
                  <a:lnTo>
                    <a:pt x="163" y="982"/>
                  </a:lnTo>
                  <a:lnTo>
                    <a:pt x="209" y="1026"/>
                  </a:lnTo>
                  <a:lnTo>
                    <a:pt x="255" y="1068"/>
                  </a:lnTo>
                  <a:lnTo>
                    <a:pt x="305" y="1108"/>
                  </a:lnTo>
                  <a:lnTo>
                    <a:pt x="354" y="1145"/>
                  </a:lnTo>
                  <a:lnTo>
                    <a:pt x="337" y="1228"/>
                  </a:lnTo>
                  <a:lnTo>
                    <a:pt x="324" y="1310"/>
                  </a:lnTo>
                  <a:lnTo>
                    <a:pt x="317" y="1394"/>
                  </a:lnTo>
                  <a:lnTo>
                    <a:pt x="314" y="1479"/>
                  </a:lnTo>
                  <a:lnTo>
                    <a:pt x="317" y="1563"/>
                  </a:lnTo>
                  <a:lnTo>
                    <a:pt x="324" y="1646"/>
                  </a:lnTo>
                  <a:lnTo>
                    <a:pt x="336" y="1727"/>
                  </a:lnTo>
                  <a:lnTo>
                    <a:pt x="343" y="1768"/>
                  </a:lnTo>
                  <a:lnTo>
                    <a:pt x="353" y="1808"/>
                  </a:lnTo>
                  <a:lnTo>
                    <a:pt x="373" y="1887"/>
                  </a:lnTo>
                  <a:lnTo>
                    <a:pt x="398" y="1965"/>
                  </a:lnTo>
                  <a:lnTo>
                    <a:pt x="427" y="2041"/>
                  </a:lnTo>
                  <a:lnTo>
                    <a:pt x="461" y="2116"/>
                  </a:lnTo>
                  <a:lnTo>
                    <a:pt x="498" y="2188"/>
                  </a:lnTo>
                  <a:lnTo>
                    <a:pt x="540" y="2258"/>
                  </a:lnTo>
                  <a:lnTo>
                    <a:pt x="585" y="2325"/>
                  </a:lnTo>
                  <a:lnTo>
                    <a:pt x="635" y="2391"/>
                  </a:lnTo>
                  <a:lnTo>
                    <a:pt x="687" y="2454"/>
                  </a:lnTo>
                  <a:lnTo>
                    <a:pt x="745" y="2514"/>
                  </a:lnTo>
                  <a:lnTo>
                    <a:pt x="805" y="2571"/>
                  </a:lnTo>
                  <a:lnTo>
                    <a:pt x="869" y="2625"/>
                  </a:lnTo>
                  <a:lnTo>
                    <a:pt x="1002" y="2460"/>
                  </a:lnTo>
                  <a:lnTo>
                    <a:pt x="947" y="2413"/>
                  </a:lnTo>
                  <a:lnTo>
                    <a:pt x="895" y="2365"/>
                  </a:lnTo>
                  <a:lnTo>
                    <a:pt x="846" y="2313"/>
                  </a:lnTo>
                  <a:lnTo>
                    <a:pt x="801" y="2259"/>
                  </a:lnTo>
                  <a:lnTo>
                    <a:pt x="758" y="2203"/>
                  </a:lnTo>
                  <a:lnTo>
                    <a:pt x="720" y="2146"/>
                  </a:lnTo>
                  <a:lnTo>
                    <a:pt x="684" y="2085"/>
                  </a:lnTo>
                  <a:lnTo>
                    <a:pt x="651" y="2023"/>
                  </a:lnTo>
                  <a:lnTo>
                    <a:pt x="623" y="1960"/>
                  </a:lnTo>
                  <a:lnTo>
                    <a:pt x="599" y="1894"/>
                  </a:lnTo>
                  <a:lnTo>
                    <a:pt x="577" y="1828"/>
                  </a:lnTo>
                  <a:lnTo>
                    <a:pt x="559" y="1760"/>
                  </a:lnTo>
                  <a:lnTo>
                    <a:pt x="545" y="1691"/>
                  </a:lnTo>
                  <a:lnTo>
                    <a:pt x="535" y="1621"/>
                  </a:lnTo>
                  <a:lnTo>
                    <a:pt x="529" y="1550"/>
                  </a:lnTo>
                  <a:lnTo>
                    <a:pt x="527" y="1478"/>
                  </a:lnTo>
                  <a:lnTo>
                    <a:pt x="528" y="1423"/>
                  </a:lnTo>
                  <a:lnTo>
                    <a:pt x="531" y="1369"/>
                  </a:lnTo>
                  <a:lnTo>
                    <a:pt x="537" y="1315"/>
                  </a:lnTo>
                  <a:lnTo>
                    <a:pt x="546" y="1262"/>
                  </a:lnTo>
                  <a:lnTo>
                    <a:pt x="623" y="1298"/>
                  </a:lnTo>
                  <a:lnTo>
                    <a:pt x="703" y="1331"/>
                  </a:lnTo>
                  <a:lnTo>
                    <a:pt x="783" y="1358"/>
                  </a:lnTo>
                  <a:lnTo>
                    <a:pt x="866" y="1380"/>
                  </a:lnTo>
                  <a:lnTo>
                    <a:pt x="951" y="1398"/>
                  </a:lnTo>
                  <a:lnTo>
                    <a:pt x="1038" y="1411"/>
                  </a:lnTo>
                  <a:lnTo>
                    <a:pt x="1081" y="1415"/>
                  </a:lnTo>
                  <a:lnTo>
                    <a:pt x="1124" y="1418"/>
                  </a:lnTo>
                  <a:lnTo>
                    <a:pt x="1213" y="1421"/>
                  </a:lnTo>
                  <a:lnTo>
                    <a:pt x="1314" y="1417"/>
                  </a:lnTo>
                  <a:lnTo>
                    <a:pt x="1373" y="1412"/>
                  </a:lnTo>
                  <a:lnTo>
                    <a:pt x="1431" y="1404"/>
                  </a:lnTo>
                  <a:lnTo>
                    <a:pt x="1293" y="2058"/>
                  </a:lnTo>
                  <a:lnTo>
                    <a:pt x="1157" y="2714"/>
                  </a:lnTo>
                  <a:lnTo>
                    <a:pt x="1364" y="2757"/>
                  </a:lnTo>
                  <a:lnTo>
                    <a:pt x="1483" y="2190"/>
                  </a:lnTo>
                  <a:lnTo>
                    <a:pt x="1599" y="2194"/>
                  </a:lnTo>
                  <a:lnTo>
                    <a:pt x="1683" y="2191"/>
                  </a:lnTo>
                  <a:lnTo>
                    <a:pt x="1729" y="2189"/>
                  </a:lnTo>
                  <a:lnTo>
                    <a:pt x="1777" y="2186"/>
                  </a:lnTo>
                  <a:lnTo>
                    <a:pt x="2085" y="2635"/>
                  </a:lnTo>
                  <a:lnTo>
                    <a:pt x="2112" y="2671"/>
                  </a:lnTo>
                  <a:lnTo>
                    <a:pt x="2142" y="2701"/>
                  </a:lnTo>
                  <a:lnTo>
                    <a:pt x="2175" y="2727"/>
                  </a:lnTo>
                  <a:lnTo>
                    <a:pt x="2211" y="2748"/>
                  </a:lnTo>
                  <a:lnTo>
                    <a:pt x="2249" y="2765"/>
                  </a:lnTo>
                  <a:lnTo>
                    <a:pt x="2269" y="2772"/>
                  </a:lnTo>
                  <a:lnTo>
                    <a:pt x="2288" y="2778"/>
                  </a:lnTo>
                  <a:lnTo>
                    <a:pt x="2309" y="2782"/>
                  </a:lnTo>
                  <a:lnTo>
                    <a:pt x="2329" y="2786"/>
                  </a:lnTo>
                  <a:lnTo>
                    <a:pt x="2371" y="2788"/>
                  </a:lnTo>
                  <a:lnTo>
                    <a:pt x="2415" y="2786"/>
                  </a:lnTo>
                  <a:lnTo>
                    <a:pt x="2459" y="2776"/>
                  </a:lnTo>
                  <a:lnTo>
                    <a:pt x="2502" y="2762"/>
                  </a:lnTo>
                  <a:lnTo>
                    <a:pt x="2544" y="2740"/>
                  </a:lnTo>
                  <a:lnTo>
                    <a:pt x="2586" y="2715"/>
                  </a:lnTo>
                  <a:lnTo>
                    <a:pt x="2627" y="2687"/>
                  </a:lnTo>
                  <a:lnTo>
                    <a:pt x="2706" y="2629"/>
                  </a:lnTo>
                  <a:lnTo>
                    <a:pt x="2780" y="2565"/>
                  </a:lnTo>
                  <a:lnTo>
                    <a:pt x="2850" y="2498"/>
                  </a:lnTo>
                  <a:lnTo>
                    <a:pt x="2883" y="2462"/>
                  </a:lnTo>
                  <a:lnTo>
                    <a:pt x="2915" y="2426"/>
                  </a:lnTo>
                  <a:lnTo>
                    <a:pt x="2975" y="2351"/>
                  </a:lnTo>
                  <a:lnTo>
                    <a:pt x="3030" y="2271"/>
                  </a:lnTo>
                  <a:lnTo>
                    <a:pt x="3079" y="2189"/>
                  </a:lnTo>
                  <a:lnTo>
                    <a:pt x="3123" y="2102"/>
                  </a:lnTo>
                  <a:lnTo>
                    <a:pt x="3162" y="2015"/>
                  </a:lnTo>
                  <a:lnTo>
                    <a:pt x="3179" y="1969"/>
                  </a:lnTo>
                  <a:lnTo>
                    <a:pt x="3194" y="1924"/>
                  </a:lnTo>
                  <a:lnTo>
                    <a:pt x="3207" y="1877"/>
                  </a:lnTo>
                  <a:lnTo>
                    <a:pt x="3221" y="1830"/>
                  </a:lnTo>
                  <a:lnTo>
                    <a:pt x="3231" y="1784"/>
                  </a:lnTo>
                  <a:lnTo>
                    <a:pt x="3241" y="1736"/>
                  </a:lnTo>
                  <a:lnTo>
                    <a:pt x="3255" y="1640"/>
                  </a:lnTo>
                  <a:lnTo>
                    <a:pt x="3264" y="1542"/>
                  </a:lnTo>
                  <a:lnTo>
                    <a:pt x="3265" y="1492"/>
                  </a:lnTo>
                  <a:lnTo>
                    <a:pt x="3265" y="1443"/>
                  </a:lnTo>
                  <a:lnTo>
                    <a:pt x="3261" y="1367"/>
                  </a:lnTo>
                  <a:lnTo>
                    <a:pt x="3254" y="1292"/>
                  </a:lnTo>
                  <a:lnTo>
                    <a:pt x="3243" y="1218"/>
                  </a:lnTo>
                  <a:lnTo>
                    <a:pt x="3229" y="1145"/>
                  </a:lnTo>
                  <a:lnTo>
                    <a:pt x="3210" y="1073"/>
                  </a:lnTo>
                  <a:lnTo>
                    <a:pt x="3188" y="1002"/>
                  </a:lnTo>
                  <a:lnTo>
                    <a:pt x="3163" y="933"/>
                  </a:lnTo>
                  <a:lnTo>
                    <a:pt x="3134" y="866"/>
                  </a:lnTo>
                  <a:lnTo>
                    <a:pt x="3119" y="832"/>
                  </a:lnTo>
                  <a:lnTo>
                    <a:pt x="3103" y="800"/>
                  </a:lnTo>
                  <a:lnTo>
                    <a:pt x="3067" y="735"/>
                  </a:lnTo>
                  <a:lnTo>
                    <a:pt x="3029" y="672"/>
                  </a:lnTo>
                  <a:lnTo>
                    <a:pt x="2987" y="610"/>
                  </a:lnTo>
                  <a:lnTo>
                    <a:pt x="2941" y="552"/>
                  </a:lnTo>
                  <a:lnTo>
                    <a:pt x="2893" y="494"/>
                  </a:lnTo>
                  <a:lnTo>
                    <a:pt x="2841" y="439"/>
                  </a:lnTo>
                  <a:lnTo>
                    <a:pt x="2786" y="387"/>
                  </a:lnTo>
                  <a:close/>
                </a:path>
              </a:pathLst>
            </a:custGeom>
            <a:solidFill>
              <a:srgbClr val="8A78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6" name="Freeform 122"/>
            <p:cNvSpPr>
              <a:spLocks noEditPoints="1"/>
            </p:cNvSpPr>
            <p:nvPr userDrawn="1"/>
          </p:nvSpPr>
          <p:spPr bwMode="auto">
            <a:xfrm>
              <a:off x="5880100" y="5930900"/>
              <a:ext cx="3233738" cy="271462"/>
            </a:xfrm>
            <a:custGeom>
              <a:avLst/>
              <a:gdLst>
                <a:gd name="T0" fmla="*/ 11303 w 12222"/>
                <a:gd name="T1" fmla="*/ 1027 h 1027"/>
                <a:gd name="T2" fmla="*/ 12019 w 12222"/>
                <a:gd name="T3" fmla="*/ 513 h 1027"/>
                <a:gd name="T4" fmla="*/ 11624 w 12222"/>
                <a:gd name="T5" fmla="*/ 627 h 1027"/>
                <a:gd name="T6" fmla="*/ 577 w 12222"/>
                <a:gd name="T7" fmla="*/ 0 h 1027"/>
                <a:gd name="T8" fmla="*/ 590 w 12222"/>
                <a:gd name="T9" fmla="*/ 1027 h 1027"/>
                <a:gd name="T10" fmla="*/ 0 w 12222"/>
                <a:gd name="T11" fmla="*/ 1027 h 1027"/>
                <a:gd name="T12" fmla="*/ 289 w 12222"/>
                <a:gd name="T13" fmla="*/ 386 h 1027"/>
                <a:gd name="T14" fmla="*/ 1714 w 12222"/>
                <a:gd name="T15" fmla="*/ 610 h 1027"/>
                <a:gd name="T16" fmla="*/ 1417 w 12222"/>
                <a:gd name="T17" fmla="*/ 1027 h 1027"/>
                <a:gd name="T18" fmla="*/ 1769 w 12222"/>
                <a:gd name="T19" fmla="*/ 0 h 1027"/>
                <a:gd name="T20" fmla="*/ 1778 w 12222"/>
                <a:gd name="T21" fmla="*/ 858 h 1027"/>
                <a:gd name="T22" fmla="*/ 3194 w 12222"/>
                <a:gd name="T23" fmla="*/ 752 h 1027"/>
                <a:gd name="T24" fmla="*/ 2416 w 12222"/>
                <a:gd name="T25" fmla="*/ 0 h 1027"/>
                <a:gd name="T26" fmla="*/ 3794 w 12222"/>
                <a:gd name="T27" fmla="*/ 266 h 1027"/>
                <a:gd name="T28" fmla="*/ 3794 w 12222"/>
                <a:gd name="T29" fmla="*/ 646 h 1027"/>
                <a:gd name="T30" fmla="*/ 3502 w 12222"/>
                <a:gd name="T31" fmla="*/ 1027 h 1027"/>
                <a:gd name="T32" fmla="*/ 5411 w 12222"/>
                <a:gd name="T33" fmla="*/ 513 h 1027"/>
                <a:gd name="T34" fmla="*/ 4532 w 12222"/>
                <a:gd name="T35" fmla="*/ 0 h 1027"/>
                <a:gd name="T36" fmla="*/ 5612 w 12222"/>
                <a:gd name="T37" fmla="*/ 0 h 1027"/>
                <a:gd name="T38" fmla="*/ 6197 w 12222"/>
                <a:gd name="T39" fmla="*/ 326 h 1027"/>
                <a:gd name="T40" fmla="*/ 5690 w 12222"/>
                <a:gd name="T41" fmla="*/ 1027 h 1027"/>
                <a:gd name="T42" fmla="*/ 6517 w 12222"/>
                <a:gd name="T43" fmla="*/ 513 h 1027"/>
                <a:gd name="T44" fmla="*/ 7018 w 12222"/>
                <a:gd name="T45" fmla="*/ 0 h 1027"/>
                <a:gd name="T46" fmla="*/ 8056 w 12222"/>
                <a:gd name="T47" fmla="*/ 0 h 1027"/>
                <a:gd name="T48" fmla="*/ 7894 w 12222"/>
                <a:gd name="T49" fmla="*/ 369 h 1027"/>
                <a:gd name="T50" fmla="*/ 7176 w 12222"/>
                <a:gd name="T51" fmla="*/ 1027 h 1027"/>
                <a:gd name="T52" fmla="*/ 8500 w 12222"/>
                <a:gd name="T53" fmla="*/ 0 h 1027"/>
                <a:gd name="T54" fmla="*/ 8659 w 12222"/>
                <a:gd name="T55" fmla="*/ 430 h 1027"/>
                <a:gd name="T56" fmla="*/ 8659 w 12222"/>
                <a:gd name="T57" fmla="*/ 875 h 1027"/>
                <a:gd name="T58" fmla="*/ 8500 w 12222"/>
                <a:gd name="T59" fmla="*/ 513 h 1027"/>
                <a:gd name="T60" fmla="*/ 10010 w 12222"/>
                <a:gd name="T61" fmla="*/ 867 h 1027"/>
                <a:gd name="T62" fmla="*/ 10129 w 12222"/>
                <a:gd name="T63" fmla="*/ 813 h 1027"/>
                <a:gd name="T64" fmla="*/ 10210 w 12222"/>
                <a:gd name="T65" fmla="*/ 716 h 1027"/>
                <a:gd name="T66" fmla="*/ 10250 w 12222"/>
                <a:gd name="T67" fmla="*/ 585 h 1027"/>
                <a:gd name="T68" fmla="*/ 10250 w 12222"/>
                <a:gd name="T69" fmla="*/ 439 h 1027"/>
                <a:gd name="T70" fmla="*/ 10210 w 12222"/>
                <a:gd name="T71" fmla="*/ 309 h 1027"/>
                <a:gd name="T72" fmla="*/ 10129 w 12222"/>
                <a:gd name="T73" fmla="*/ 213 h 1027"/>
                <a:gd name="T74" fmla="*/ 10012 w 12222"/>
                <a:gd name="T75" fmla="*/ 160 h 1027"/>
                <a:gd name="T76" fmla="*/ 9714 w 12222"/>
                <a:gd name="T77" fmla="*/ 874 h 1027"/>
                <a:gd name="T78" fmla="*/ 9997 w 12222"/>
                <a:gd name="T79" fmla="*/ 3 h 1027"/>
                <a:gd name="T80" fmla="*/ 10144 w 12222"/>
                <a:gd name="T81" fmla="*/ 36 h 1027"/>
                <a:gd name="T82" fmla="*/ 10261 w 12222"/>
                <a:gd name="T83" fmla="*/ 107 h 1027"/>
                <a:gd name="T84" fmla="*/ 10324 w 12222"/>
                <a:gd name="T85" fmla="*/ 174 h 1027"/>
                <a:gd name="T86" fmla="*/ 10372 w 12222"/>
                <a:gd name="T87" fmla="*/ 255 h 1027"/>
                <a:gd name="T88" fmla="*/ 10404 w 12222"/>
                <a:gd name="T89" fmla="*/ 350 h 1027"/>
                <a:gd name="T90" fmla="*/ 10421 w 12222"/>
                <a:gd name="T91" fmla="*/ 573 h 1027"/>
                <a:gd name="T92" fmla="*/ 10388 w 12222"/>
                <a:gd name="T93" fmla="*/ 728 h 1027"/>
                <a:gd name="T94" fmla="*/ 10291 w 12222"/>
                <a:gd name="T95" fmla="*/ 889 h 1027"/>
                <a:gd name="T96" fmla="*/ 10136 w 12222"/>
                <a:gd name="T97" fmla="*/ 991 h 1027"/>
                <a:gd name="T98" fmla="*/ 10013 w 12222"/>
                <a:gd name="T99" fmla="*/ 1022 h 1027"/>
                <a:gd name="T100" fmla="*/ 9554 w 12222"/>
                <a:gd name="T101" fmla="*/ 513 h 1027"/>
                <a:gd name="T102" fmla="*/ 10810 w 12222"/>
                <a:gd name="T103" fmla="*/ 513 h 1027"/>
                <a:gd name="T104" fmla="*/ 10969 w 12222"/>
                <a:gd name="T105" fmla="*/ 1027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222" h="1027">
                  <a:moveTo>
                    <a:pt x="11952" y="774"/>
                  </a:moveTo>
                  <a:lnTo>
                    <a:pt x="11573" y="774"/>
                  </a:lnTo>
                  <a:lnTo>
                    <a:pt x="11476" y="1027"/>
                  </a:lnTo>
                  <a:lnTo>
                    <a:pt x="11303" y="1027"/>
                  </a:lnTo>
                  <a:lnTo>
                    <a:pt x="11508" y="513"/>
                  </a:lnTo>
                  <a:lnTo>
                    <a:pt x="11713" y="0"/>
                  </a:lnTo>
                  <a:lnTo>
                    <a:pt x="11816" y="0"/>
                  </a:lnTo>
                  <a:lnTo>
                    <a:pt x="12019" y="513"/>
                  </a:lnTo>
                  <a:lnTo>
                    <a:pt x="12222" y="1027"/>
                  </a:lnTo>
                  <a:lnTo>
                    <a:pt x="12049" y="1027"/>
                  </a:lnTo>
                  <a:lnTo>
                    <a:pt x="11952" y="774"/>
                  </a:lnTo>
                  <a:close/>
                  <a:moveTo>
                    <a:pt x="11624" y="627"/>
                  </a:moveTo>
                  <a:lnTo>
                    <a:pt x="11903" y="627"/>
                  </a:lnTo>
                  <a:lnTo>
                    <a:pt x="11764" y="254"/>
                  </a:lnTo>
                  <a:lnTo>
                    <a:pt x="11624" y="627"/>
                  </a:lnTo>
                  <a:close/>
                  <a:moveTo>
                    <a:pt x="577" y="0"/>
                  </a:moveTo>
                  <a:lnTo>
                    <a:pt x="930" y="0"/>
                  </a:lnTo>
                  <a:lnTo>
                    <a:pt x="583" y="446"/>
                  </a:lnTo>
                  <a:lnTo>
                    <a:pt x="943" y="1027"/>
                  </a:lnTo>
                  <a:lnTo>
                    <a:pt x="590" y="1027"/>
                  </a:lnTo>
                  <a:lnTo>
                    <a:pt x="391" y="680"/>
                  </a:lnTo>
                  <a:lnTo>
                    <a:pt x="289" y="806"/>
                  </a:lnTo>
                  <a:lnTo>
                    <a:pt x="289" y="1027"/>
                  </a:lnTo>
                  <a:lnTo>
                    <a:pt x="0" y="1027"/>
                  </a:lnTo>
                  <a:lnTo>
                    <a:pt x="0" y="513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89" y="386"/>
                  </a:lnTo>
                  <a:lnTo>
                    <a:pt x="577" y="0"/>
                  </a:lnTo>
                  <a:close/>
                  <a:moveTo>
                    <a:pt x="1627" y="326"/>
                  </a:moveTo>
                  <a:lnTo>
                    <a:pt x="1538" y="610"/>
                  </a:lnTo>
                  <a:lnTo>
                    <a:pt x="1714" y="610"/>
                  </a:lnTo>
                  <a:lnTo>
                    <a:pt x="1627" y="326"/>
                  </a:lnTo>
                  <a:close/>
                  <a:moveTo>
                    <a:pt x="1778" y="858"/>
                  </a:moveTo>
                  <a:lnTo>
                    <a:pt x="1469" y="858"/>
                  </a:lnTo>
                  <a:lnTo>
                    <a:pt x="1417" y="1027"/>
                  </a:lnTo>
                  <a:lnTo>
                    <a:pt x="1121" y="1027"/>
                  </a:lnTo>
                  <a:lnTo>
                    <a:pt x="1303" y="513"/>
                  </a:lnTo>
                  <a:lnTo>
                    <a:pt x="1487" y="0"/>
                  </a:lnTo>
                  <a:lnTo>
                    <a:pt x="1769" y="0"/>
                  </a:lnTo>
                  <a:lnTo>
                    <a:pt x="1946" y="513"/>
                  </a:lnTo>
                  <a:lnTo>
                    <a:pt x="2124" y="1027"/>
                  </a:lnTo>
                  <a:lnTo>
                    <a:pt x="1828" y="1027"/>
                  </a:lnTo>
                  <a:lnTo>
                    <a:pt x="1778" y="858"/>
                  </a:lnTo>
                  <a:close/>
                  <a:moveTo>
                    <a:pt x="2416" y="0"/>
                  </a:moveTo>
                  <a:lnTo>
                    <a:pt x="2708" y="0"/>
                  </a:lnTo>
                  <a:lnTo>
                    <a:pt x="2708" y="752"/>
                  </a:lnTo>
                  <a:lnTo>
                    <a:pt x="3194" y="752"/>
                  </a:lnTo>
                  <a:lnTo>
                    <a:pt x="3194" y="1027"/>
                  </a:lnTo>
                  <a:lnTo>
                    <a:pt x="2416" y="1027"/>
                  </a:lnTo>
                  <a:lnTo>
                    <a:pt x="2416" y="513"/>
                  </a:lnTo>
                  <a:lnTo>
                    <a:pt x="2416" y="0"/>
                  </a:lnTo>
                  <a:close/>
                  <a:moveTo>
                    <a:pt x="3502" y="0"/>
                  </a:moveTo>
                  <a:lnTo>
                    <a:pt x="4271" y="0"/>
                  </a:lnTo>
                  <a:lnTo>
                    <a:pt x="4271" y="266"/>
                  </a:lnTo>
                  <a:lnTo>
                    <a:pt x="3794" y="266"/>
                  </a:lnTo>
                  <a:lnTo>
                    <a:pt x="3794" y="380"/>
                  </a:lnTo>
                  <a:lnTo>
                    <a:pt x="4235" y="380"/>
                  </a:lnTo>
                  <a:lnTo>
                    <a:pt x="4235" y="646"/>
                  </a:lnTo>
                  <a:lnTo>
                    <a:pt x="3794" y="646"/>
                  </a:lnTo>
                  <a:lnTo>
                    <a:pt x="3794" y="760"/>
                  </a:lnTo>
                  <a:lnTo>
                    <a:pt x="4268" y="760"/>
                  </a:lnTo>
                  <a:lnTo>
                    <a:pt x="4268" y="1027"/>
                  </a:lnTo>
                  <a:lnTo>
                    <a:pt x="3502" y="1027"/>
                  </a:lnTo>
                  <a:lnTo>
                    <a:pt x="3502" y="513"/>
                  </a:lnTo>
                  <a:lnTo>
                    <a:pt x="3502" y="0"/>
                  </a:lnTo>
                  <a:close/>
                  <a:moveTo>
                    <a:pt x="5612" y="0"/>
                  </a:moveTo>
                  <a:lnTo>
                    <a:pt x="5411" y="513"/>
                  </a:lnTo>
                  <a:lnTo>
                    <a:pt x="5210" y="1027"/>
                  </a:lnTo>
                  <a:lnTo>
                    <a:pt x="4940" y="1027"/>
                  </a:lnTo>
                  <a:lnTo>
                    <a:pt x="4736" y="513"/>
                  </a:lnTo>
                  <a:lnTo>
                    <a:pt x="4532" y="0"/>
                  </a:lnTo>
                  <a:lnTo>
                    <a:pt x="4870" y="0"/>
                  </a:lnTo>
                  <a:lnTo>
                    <a:pt x="5076" y="614"/>
                  </a:lnTo>
                  <a:lnTo>
                    <a:pt x="5278" y="0"/>
                  </a:lnTo>
                  <a:lnTo>
                    <a:pt x="5612" y="0"/>
                  </a:lnTo>
                  <a:close/>
                  <a:moveTo>
                    <a:pt x="6197" y="326"/>
                  </a:moveTo>
                  <a:lnTo>
                    <a:pt x="6108" y="610"/>
                  </a:lnTo>
                  <a:lnTo>
                    <a:pt x="6283" y="610"/>
                  </a:lnTo>
                  <a:lnTo>
                    <a:pt x="6197" y="326"/>
                  </a:lnTo>
                  <a:close/>
                  <a:moveTo>
                    <a:pt x="6349" y="858"/>
                  </a:moveTo>
                  <a:lnTo>
                    <a:pt x="6038" y="858"/>
                  </a:lnTo>
                  <a:lnTo>
                    <a:pt x="5987" y="1027"/>
                  </a:lnTo>
                  <a:lnTo>
                    <a:pt x="5690" y="1027"/>
                  </a:lnTo>
                  <a:lnTo>
                    <a:pt x="5873" y="513"/>
                  </a:lnTo>
                  <a:lnTo>
                    <a:pt x="6056" y="0"/>
                  </a:lnTo>
                  <a:lnTo>
                    <a:pt x="6340" y="0"/>
                  </a:lnTo>
                  <a:lnTo>
                    <a:pt x="6517" y="513"/>
                  </a:lnTo>
                  <a:lnTo>
                    <a:pt x="6695" y="1027"/>
                  </a:lnTo>
                  <a:lnTo>
                    <a:pt x="6398" y="1027"/>
                  </a:lnTo>
                  <a:lnTo>
                    <a:pt x="6349" y="858"/>
                  </a:lnTo>
                  <a:close/>
                  <a:moveTo>
                    <a:pt x="7018" y="0"/>
                  </a:moveTo>
                  <a:lnTo>
                    <a:pt x="7105" y="0"/>
                  </a:lnTo>
                  <a:lnTo>
                    <a:pt x="7536" y="629"/>
                  </a:lnTo>
                  <a:lnTo>
                    <a:pt x="7964" y="0"/>
                  </a:lnTo>
                  <a:lnTo>
                    <a:pt x="8056" y="0"/>
                  </a:lnTo>
                  <a:lnTo>
                    <a:pt x="8056" y="513"/>
                  </a:lnTo>
                  <a:lnTo>
                    <a:pt x="8056" y="1027"/>
                  </a:lnTo>
                  <a:lnTo>
                    <a:pt x="7894" y="1027"/>
                  </a:lnTo>
                  <a:lnTo>
                    <a:pt x="7894" y="369"/>
                  </a:lnTo>
                  <a:lnTo>
                    <a:pt x="7559" y="859"/>
                  </a:lnTo>
                  <a:lnTo>
                    <a:pt x="7511" y="859"/>
                  </a:lnTo>
                  <a:lnTo>
                    <a:pt x="7176" y="369"/>
                  </a:lnTo>
                  <a:lnTo>
                    <a:pt x="7176" y="1027"/>
                  </a:lnTo>
                  <a:lnTo>
                    <a:pt x="7018" y="1027"/>
                  </a:lnTo>
                  <a:lnTo>
                    <a:pt x="7018" y="513"/>
                  </a:lnTo>
                  <a:lnTo>
                    <a:pt x="7018" y="0"/>
                  </a:lnTo>
                  <a:close/>
                  <a:moveTo>
                    <a:pt x="8500" y="0"/>
                  </a:moveTo>
                  <a:lnTo>
                    <a:pt x="9156" y="0"/>
                  </a:lnTo>
                  <a:lnTo>
                    <a:pt x="9156" y="151"/>
                  </a:lnTo>
                  <a:lnTo>
                    <a:pt x="8659" y="151"/>
                  </a:lnTo>
                  <a:lnTo>
                    <a:pt x="8659" y="430"/>
                  </a:lnTo>
                  <a:lnTo>
                    <a:pt x="9120" y="430"/>
                  </a:lnTo>
                  <a:lnTo>
                    <a:pt x="9120" y="583"/>
                  </a:lnTo>
                  <a:lnTo>
                    <a:pt x="8659" y="583"/>
                  </a:lnTo>
                  <a:lnTo>
                    <a:pt x="8659" y="875"/>
                  </a:lnTo>
                  <a:lnTo>
                    <a:pt x="9157" y="875"/>
                  </a:lnTo>
                  <a:lnTo>
                    <a:pt x="9157" y="1027"/>
                  </a:lnTo>
                  <a:lnTo>
                    <a:pt x="8500" y="1027"/>
                  </a:lnTo>
                  <a:lnTo>
                    <a:pt x="8500" y="513"/>
                  </a:lnTo>
                  <a:lnTo>
                    <a:pt x="8500" y="0"/>
                  </a:lnTo>
                  <a:close/>
                  <a:moveTo>
                    <a:pt x="9937" y="874"/>
                  </a:moveTo>
                  <a:lnTo>
                    <a:pt x="9974" y="873"/>
                  </a:lnTo>
                  <a:lnTo>
                    <a:pt x="10010" y="867"/>
                  </a:lnTo>
                  <a:lnTo>
                    <a:pt x="10043" y="858"/>
                  </a:lnTo>
                  <a:lnTo>
                    <a:pt x="10074" y="846"/>
                  </a:lnTo>
                  <a:lnTo>
                    <a:pt x="10103" y="831"/>
                  </a:lnTo>
                  <a:lnTo>
                    <a:pt x="10129" y="813"/>
                  </a:lnTo>
                  <a:lnTo>
                    <a:pt x="10153" y="792"/>
                  </a:lnTo>
                  <a:lnTo>
                    <a:pt x="10174" y="768"/>
                  </a:lnTo>
                  <a:lnTo>
                    <a:pt x="10193" y="743"/>
                  </a:lnTo>
                  <a:lnTo>
                    <a:pt x="10210" y="716"/>
                  </a:lnTo>
                  <a:lnTo>
                    <a:pt x="10224" y="686"/>
                  </a:lnTo>
                  <a:lnTo>
                    <a:pt x="10235" y="653"/>
                  </a:lnTo>
                  <a:lnTo>
                    <a:pt x="10244" y="620"/>
                  </a:lnTo>
                  <a:lnTo>
                    <a:pt x="10250" y="585"/>
                  </a:lnTo>
                  <a:lnTo>
                    <a:pt x="10254" y="549"/>
                  </a:lnTo>
                  <a:lnTo>
                    <a:pt x="10255" y="512"/>
                  </a:lnTo>
                  <a:lnTo>
                    <a:pt x="10254" y="475"/>
                  </a:lnTo>
                  <a:lnTo>
                    <a:pt x="10250" y="439"/>
                  </a:lnTo>
                  <a:lnTo>
                    <a:pt x="10244" y="404"/>
                  </a:lnTo>
                  <a:lnTo>
                    <a:pt x="10235" y="370"/>
                  </a:lnTo>
                  <a:lnTo>
                    <a:pt x="10224" y="339"/>
                  </a:lnTo>
                  <a:lnTo>
                    <a:pt x="10210" y="309"/>
                  </a:lnTo>
                  <a:lnTo>
                    <a:pt x="10193" y="282"/>
                  </a:lnTo>
                  <a:lnTo>
                    <a:pt x="10174" y="257"/>
                  </a:lnTo>
                  <a:lnTo>
                    <a:pt x="10153" y="234"/>
                  </a:lnTo>
                  <a:lnTo>
                    <a:pt x="10129" y="213"/>
                  </a:lnTo>
                  <a:lnTo>
                    <a:pt x="10103" y="195"/>
                  </a:lnTo>
                  <a:lnTo>
                    <a:pt x="10075" y="180"/>
                  </a:lnTo>
                  <a:lnTo>
                    <a:pt x="10044" y="168"/>
                  </a:lnTo>
                  <a:lnTo>
                    <a:pt x="10012" y="160"/>
                  </a:lnTo>
                  <a:lnTo>
                    <a:pt x="9976" y="155"/>
                  </a:lnTo>
                  <a:lnTo>
                    <a:pt x="9938" y="152"/>
                  </a:lnTo>
                  <a:lnTo>
                    <a:pt x="9714" y="152"/>
                  </a:lnTo>
                  <a:lnTo>
                    <a:pt x="9714" y="874"/>
                  </a:lnTo>
                  <a:lnTo>
                    <a:pt x="9937" y="874"/>
                  </a:lnTo>
                  <a:close/>
                  <a:moveTo>
                    <a:pt x="9554" y="0"/>
                  </a:moveTo>
                  <a:lnTo>
                    <a:pt x="9942" y="0"/>
                  </a:lnTo>
                  <a:lnTo>
                    <a:pt x="9997" y="3"/>
                  </a:lnTo>
                  <a:lnTo>
                    <a:pt x="10024" y="5"/>
                  </a:lnTo>
                  <a:lnTo>
                    <a:pt x="10049" y="9"/>
                  </a:lnTo>
                  <a:lnTo>
                    <a:pt x="10097" y="21"/>
                  </a:lnTo>
                  <a:lnTo>
                    <a:pt x="10144" y="36"/>
                  </a:lnTo>
                  <a:lnTo>
                    <a:pt x="10186" y="55"/>
                  </a:lnTo>
                  <a:lnTo>
                    <a:pt x="10225" y="79"/>
                  </a:lnTo>
                  <a:lnTo>
                    <a:pt x="10243" y="92"/>
                  </a:lnTo>
                  <a:lnTo>
                    <a:pt x="10261" y="107"/>
                  </a:lnTo>
                  <a:lnTo>
                    <a:pt x="10278" y="122"/>
                  </a:lnTo>
                  <a:lnTo>
                    <a:pt x="10295" y="139"/>
                  </a:lnTo>
                  <a:lnTo>
                    <a:pt x="10309" y="156"/>
                  </a:lnTo>
                  <a:lnTo>
                    <a:pt x="10324" y="174"/>
                  </a:lnTo>
                  <a:lnTo>
                    <a:pt x="10337" y="193"/>
                  </a:lnTo>
                  <a:lnTo>
                    <a:pt x="10349" y="213"/>
                  </a:lnTo>
                  <a:lnTo>
                    <a:pt x="10361" y="234"/>
                  </a:lnTo>
                  <a:lnTo>
                    <a:pt x="10372" y="255"/>
                  </a:lnTo>
                  <a:lnTo>
                    <a:pt x="10381" y="278"/>
                  </a:lnTo>
                  <a:lnTo>
                    <a:pt x="10390" y="301"/>
                  </a:lnTo>
                  <a:lnTo>
                    <a:pt x="10397" y="325"/>
                  </a:lnTo>
                  <a:lnTo>
                    <a:pt x="10404" y="350"/>
                  </a:lnTo>
                  <a:lnTo>
                    <a:pt x="10415" y="403"/>
                  </a:lnTo>
                  <a:lnTo>
                    <a:pt x="10421" y="458"/>
                  </a:lnTo>
                  <a:lnTo>
                    <a:pt x="10423" y="515"/>
                  </a:lnTo>
                  <a:lnTo>
                    <a:pt x="10421" y="573"/>
                  </a:lnTo>
                  <a:lnTo>
                    <a:pt x="10414" y="628"/>
                  </a:lnTo>
                  <a:lnTo>
                    <a:pt x="10409" y="653"/>
                  </a:lnTo>
                  <a:lnTo>
                    <a:pt x="10404" y="680"/>
                  </a:lnTo>
                  <a:lnTo>
                    <a:pt x="10388" y="728"/>
                  </a:lnTo>
                  <a:lnTo>
                    <a:pt x="10370" y="773"/>
                  </a:lnTo>
                  <a:lnTo>
                    <a:pt x="10348" y="815"/>
                  </a:lnTo>
                  <a:lnTo>
                    <a:pt x="10321" y="853"/>
                  </a:lnTo>
                  <a:lnTo>
                    <a:pt x="10291" y="889"/>
                  </a:lnTo>
                  <a:lnTo>
                    <a:pt x="10258" y="921"/>
                  </a:lnTo>
                  <a:lnTo>
                    <a:pt x="10220" y="948"/>
                  </a:lnTo>
                  <a:lnTo>
                    <a:pt x="10181" y="972"/>
                  </a:lnTo>
                  <a:lnTo>
                    <a:pt x="10136" y="991"/>
                  </a:lnTo>
                  <a:lnTo>
                    <a:pt x="10090" y="1007"/>
                  </a:lnTo>
                  <a:lnTo>
                    <a:pt x="10064" y="1013"/>
                  </a:lnTo>
                  <a:lnTo>
                    <a:pt x="10039" y="1018"/>
                  </a:lnTo>
                  <a:lnTo>
                    <a:pt x="10013" y="1022"/>
                  </a:lnTo>
                  <a:lnTo>
                    <a:pt x="9986" y="1025"/>
                  </a:lnTo>
                  <a:lnTo>
                    <a:pt x="9930" y="1027"/>
                  </a:lnTo>
                  <a:lnTo>
                    <a:pt x="9554" y="1027"/>
                  </a:lnTo>
                  <a:lnTo>
                    <a:pt x="9554" y="513"/>
                  </a:lnTo>
                  <a:lnTo>
                    <a:pt x="9554" y="0"/>
                  </a:lnTo>
                  <a:close/>
                  <a:moveTo>
                    <a:pt x="10969" y="1027"/>
                  </a:moveTo>
                  <a:lnTo>
                    <a:pt x="10810" y="1027"/>
                  </a:lnTo>
                  <a:lnTo>
                    <a:pt x="10810" y="513"/>
                  </a:lnTo>
                  <a:lnTo>
                    <a:pt x="10810" y="0"/>
                  </a:lnTo>
                  <a:lnTo>
                    <a:pt x="10969" y="0"/>
                  </a:lnTo>
                  <a:lnTo>
                    <a:pt x="10969" y="513"/>
                  </a:lnTo>
                  <a:lnTo>
                    <a:pt x="10969" y="102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94663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ction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0056" y="1052512"/>
            <a:ext cx="5112519" cy="5040313"/>
          </a:xfrm>
        </p:spPr>
        <p:txBody>
          <a:bodyPr tIns="0" bIns="0" anchor="ctr" anchorCtr="0"/>
          <a:lstStyle>
            <a:lvl1pPr>
              <a:defRPr sz="40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C791C-2C63-4685-BF61-FBFF85C2BFEF}" type="datetime1">
              <a:rPr lang="fi-FI" smtClean="0"/>
              <a:t>28.11.2024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Esitys/Esittäjä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6AC23-92AA-450C-B810-ACE39042675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79425" y="476672"/>
            <a:ext cx="5472112" cy="561615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6600056" y="5949156"/>
            <a:ext cx="5111105" cy="143669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200"/>
            </a:lvl1pPr>
            <a:lvl2pPr marL="0" indent="0" algn="r">
              <a:spcBef>
                <a:spcPts val="0"/>
              </a:spcBef>
              <a:buFontTx/>
              <a:buNone/>
              <a:defRPr sz="1200"/>
            </a:lvl2pPr>
            <a:lvl3pPr marL="0" indent="0" algn="r">
              <a:spcBef>
                <a:spcPts val="0"/>
              </a:spcBef>
              <a:buFontTx/>
              <a:buNone/>
              <a:defRPr sz="1200"/>
            </a:lvl3pPr>
            <a:lvl4pPr marL="0" indent="0" algn="r">
              <a:spcBef>
                <a:spcPts val="0"/>
              </a:spcBef>
              <a:buFontTx/>
              <a:buNone/>
              <a:defRPr sz="1200"/>
            </a:lvl4pPr>
            <a:lvl5pPr marL="0" indent="0" algn="r">
              <a:spcBef>
                <a:spcPts val="0"/>
              </a:spcBef>
              <a:buFontTx/>
              <a:buNone/>
              <a:defRPr sz="1200"/>
            </a:lvl5pPr>
          </a:lstStyle>
          <a:p>
            <a:pPr lvl="0"/>
            <a:r>
              <a:rPr lang="en-US" dirty="0"/>
              <a:t>Click to add Picture Source</a:t>
            </a:r>
          </a:p>
        </p:txBody>
      </p:sp>
      <p:grpSp>
        <p:nvGrpSpPr>
          <p:cNvPr id="13" name="Group 12"/>
          <p:cNvGrpSpPr>
            <a:grpSpLocks noChangeAspect="1"/>
          </p:cNvGrpSpPr>
          <p:nvPr userDrawn="1"/>
        </p:nvGrpSpPr>
        <p:grpSpPr>
          <a:xfrm>
            <a:off x="9912424" y="6309088"/>
            <a:ext cx="2081034" cy="360000"/>
            <a:chOff x="5880100" y="5589588"/>
            <a:chExt cx="4267200" cy="738187"/>
          </a:xfrm>
        </p:grpSpPr>
        <p:sp>
          <p:nvSpPr>
            <p:cNvPr id="14" name="Freeform 121"/>
            <p:cNvSpPr>
              <a:spLocks noEditPoints="1"/>
            </p:cNvSpPr>
            <p:nvPr userDrawn="1"/>
          </p:nvSpPr>
          <p:spPr bwMode="auto">
            <a:xfrm>
              <a:off x="9283700" y="5589588"/>
              <a:ext cx="863600" cy="738187"/>
            </a:xfrm>
            <a:custGeom>
              <a:avLst/>
              <a:gdLst>
                <a:gd name="T0" fmla="*/ 1839 w 3265"/>
                <a:gd name="T1" fmla="*/ 657 h 2788"/>
                <a:gd name="T2" fmla="*/ 1991 w 3265"/>
                <a:gd name="T3" fmla="*/ 589 h 2788"/>
                <a:gd name="T4" fmla="*/ 2105 w 3265"/>
                <a:gd name="T5" fmla="*/ 660 h 2788"/>
                <a:gd name="T6" fmla="*/ 2111 w 3265"/>
                <a:gd name="T7" fmla="*/ 832 h 2788"/>
                <a:gd name="T8" fmla="*/ 1769 w 3265"/>
                <a:gd name="T9" fmla="*/ 1078 h 2788"/>
                <a:gd name="T10" fmla="*/ 2317 w 3265"/>
                <a:gd name="T11" fmla="*/ 2564 h 2788"/>
                <a:gd name="T12" fmla="*/ 2198 w 3265"/>
                <a:gd name="T13" fmla="*/ 2076 h 2788"/>
                <a:gd name="T14" fmla="*/ 2366 w 3265"/>
                <a:gd name="T15" fmla="*/ 1868 h 2788"/>
                <a:gd name="T16" fmla="*/ 2359 w 3265"/>
                <a:gd name="T17" fmla="*/ 1584 h 2788"/>
                <a:gd name="T18" fmla="*/ 2117 w 3265"/>
                <a:gd name="T19" fmla="*/ 1381 h 2788"/>
                <a:gd name="T20" fmla="*/ 1805 w 3265"/>
                <a:gd name="T21" fmla="*/ 1436 h 2788"/>
                <a:gd name="T22" fmla="*/ 1800 w 3265"/>
                <a:gd name="T23" fmla="*/ 1296 h 2788"/>
                <a:gd name="T24" fmla="*/ 2217 w 3265"/>
                <a:gd name="T25" fmla="*/ 1045 h 2788"/>
                <a:gd name="T26" fmla="*/ 2340 w 3265"/>
                <a:gd name="T27" fmla="*/ 781 h 2788"/>
                <a:gd name="T28" fmla="*/ 2259 w 3265"/>
                <a:gd name="T29" fmla="*/ 510 h 2788"/>
                <a:gd name="T30" fmla="*/ 2037 w 3265"/>
                <a:gd name="T31" fmla="*/ 382 h 2788"/>
                <a:gd name="T32" fmla="*/ 1747 w 3265"/>
                <a:gd name="T33" fmla="*/ 450 h 2788"/>
                <a:gd name="T34" fmla="*/ 1592 w 3265"/>
                <a:gd name="T35" fmla="*/ 698 h 2788"/>
                <a:gd name="T36" fmla="*/ 1254 w 3265"/>
                <a:gd name="T37" fmla="*/ 1208 h 2788"/>
                <a:gd name="T38" fmla="*/ 764 w 3265"/>
                <a:gd name="T39" fmla="*/ 1127 h 2788"/>
                <a:gd name="T40" fmla="*/ 678 w 3265"/>
                <a:gd name="T41" fmla="*/ 886 h 2788"/>
                <a:gd name="T42" fmla="*/ 992 w 3265"/>
                <a:gd name="T43" fmla="*/ 504 h 2788"/>
                <a:gd name="T44" fmla="*/ 1386 w 3265"/>
                <a:gd name="T45" fmla="*/ 280 h 2788"/>
                <a:gd name="T46" fmla="*/ 1769 w 3265"/>
                <a:gd name="T47" fmla="*/ 213 h 2788"/>
                <a:gd name="T48" fmla="*/ 2267 w 3265"/>
                <a:gd name="T49" fmla="*/ 305 h 2788"/>
                <a:gd name="T50" fmla="*/ 2642 w 3265"/>
                <a:gd name="T51" fmla="*/ 543 h 2788"/>
                <a:gd name="T52" fmla="*/ 2941 w 3265"/>
                <a:gd name="T53" fmla="*/ 953 h 2788"/>
                <a:gd name="T54" fmla="*/ 3053 w 3265"/>
                <a:gd name="T55" fmla="*/ 1447 h 2788"/>
                <a:gd name="T56" fmla="*/ 2893 w 3265"/>
                <a:gd name="T57" fmla="*/ 2086 h 2788"/>
                <a:gd name="T58" fmla="*/ 2606 w 3265"/>
                <a:gd name="T59" fmla="*/ 2436 h 2788"/>
                <a:gd name="T60" fmla="*/ 1887 w 3265"/>
                <a:gd name="T61" fmla="*/ 1646 h 2788"/>
                <a:gd name="T62" fmla="*/ 2060 w 3265"/>
                <a:gd name="T63" fmla="*/ 1586 h 2788"/>
                <a:gd name="T64" fmla="*/ 2172 w 3265"/>
                <a:gd name="T65" fmla="*/ 1689 h 2788"/>
                <a:gd name="T66" fmla="*/ 2120 w 3265"/>
                <a:gd name="T67" fmla="*/ 1869 h 2788"/>
                <a:gd name="T68" fmla="*/ 1777 w 3265"/>
                <a:gd name="T69" fmla="*/ 1973 h 2788"/>
                <a:gd name="T70" fmla="*/ 2415 w 3265"/>
                <a:gd name="T71" fmla="*/ 138 h 2788"/>
                <a:gd name="T72" fmla="*/ 1842 w 3265"/>
                <a:gd name="T73" fmla="*/ 0 h 2788"/>
                <a:gd name="T74" fmla="*/ 1379 w 3265"/>
                <a:gd name="T75" fmla="*/ 59 h 2788"/>
                <a:gd name="T76" fmla="*/ 1004 w 3265"/>
                <a:gd name="T77" fmla="*/ 232 h 2788"/>
                <a:gd name="T78" fmla="*/ 627 w 3265"/>
                <a:gd name="T79" fmla="*/ 576 h 2788"/>
                <a:gd name="T80" fmla="*/ 290 w 3265"/>
                <a:gd name="T81" fmla="*/ 807 h 2788"/>
                <a:gd name="T82" fmla="*/ 209 w 3265"/>
                <a:gd name="T83" fmla="*/ 1026 h 2788"/>
                <a:gd name="T84" fmla="*/ 317 w 3265"/>
                <a:gd name="T85" fmla="*/ 1563 h 2788"/>
                <a:gd name="T86" fmla="*/ 461 w 3265"/>
                <a:gd name="T87" fmla="*/ 2116 h 2788"/>
                <a:gd name="T88" fmla="*/ 869 w 3265"/>
                <a:gd name="T89" fmla="*/ 2625 h 2788"/>
                <a:gd name="T90" fmla="*/ 684 w 3265"/>
                <a:gd name="T91" fmla="*/ 2085 h 2788"/>
                <a:gd name="T92" fmla="*/ 529 w 3265"/>
                <a:gd name="T93" fmla="*/ 1550 h 2788"/>
                <a:gd name="T94" fmla="*/ 783 w 3265"/>
                <a:gd name="T95" fmla="*/ 1358 h 2788"/>
                <a:gd name="T96" fmla="*/ 1373 w 3265"/>
                <a:gd name="T97" fmla="*/ 1412 h 2788"/>
                <a:gd name="T98" fmla="*/ 1729 w 3265"/>
                <a:gd name="T99" fmla="*/ 2189 h 2788"/>
                <a:gd name="T100" fmla="*/ 2269 w 3265"/>
                <a:gd name="T101" fmla="*/ 2772 h 2788"/>
                <a:gd name="T102" fmla="*/ 2544 w 3265"/>
                <a:gd name="T103" fmla="*/ 2740 h 2788"/>
                <a:gd name="T104" fmla="*/ 2975 w 3265"/>
                <a:gd name="T105" fmla="*/ 2351 h 2788"/>
                <a:gd name="T106" fmla="*/ 3221 w 3265"/>
                <a:gd name="T107" fmla="*/ 1830 h 2788"/>
                <a:gd name="T108" fmla="*/ 3254 w 3265"/>
                <a:gd name="T109" fmla="*/ 1292 h 2788"/>
                <a:gd name="T110" fmla="*/ 3103 w 3265"/>
                <a:gd name="T111" fmla="*/ 800 h 2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65" h="2788">
                  <a:moveTo>
                    <a:pt x="1710" y="1103"/>
                  </a:moveTo>
                  <a:lnTo>
                    <a:pt x="1739" y="972"/>
                  </a:lnTo>
                  <a:lnTo>
                    <a:pt x="1770" y="848"/>
                  </a:lnTo>
                  <a:lnTo>
                    <a:pt x="1800" y="745"/>
                  </a:lnTo>
                  <a:lnTo>
                    <a:pt x="1814" y="706"/>
                  </a:lnTo>
                  <a:lnTo>
                    <a:pt x="1820" y="690"/>
                  </a:lnTo>
                  <a:lnTo>
                    <a:pt x="1827" y="678"/>
                  </a:lnTo>
                  <a:lnTo>
                    <a:pt x="1839" y="657"/>
                  </a:lnTo>
                  <a:lnTo>
                    <a:pt x="1853" y="640"/>
                  </a:lnTo>
                  <a:lnTo>
                    <a:pt x="1867" y="626"/>
                  </a:lnTo>
                  <a:lnTo>
                    <a:pt x="1881" y="615"/>
                  </a:lnTo>
                  <a:lnTo>
                    <a:pt x="1897" y="606"/>
                  </a:lnTo>
                  <a:lnTo>
                    <a:pt x="1910" y="600"/>
                  </a:lnTo>
                  <a:lnTo>
                    <a:pt x="1937" y="591"/>
                  </a:lnTo>
                  <a:lnTo>
                    <a:pt x="1973" y="588"/>
                  </a:lnTo>
                  <a:lnTo>
                    <a:pt x="1991" y="589"/>
                  </a:lnTo>
                  <a:lnTo>
                    <a:pt x="2009" y="592"/>
                  </a:lnTo>
                  <a:lnTo>
                    <a:pt x="2025" y="597"/>
                  </a:lnTo>
                  <a:lnTo>
                    <a:pt x="2042" y="604"/>
                  </a:lnTo>
                  <a:lnTo>
                    <a:pt x="2058" y="613"/>
                  </a:lnTo>
                  <a:lnTo>
                    <a:pt x="2073" y="622"/>
                  </a:lnTo>
                  <a:lnTo>
                    <a:pt x="2085" y="633"/>
                  </a:lnTo>
                  <a:lnTo>
                    <a:pt x="2096" y="645"/>
                  </a:lnTo>
                  <a:lnTo>
                    <a:pt x="2105" y="660"/>
                  </a:lnTo>
                  <a:lnTo>
                    <a:pt x="2113" y="673"/>
                  </a:lnTo>
                  <a:lnTo>
                    <a:pt x="2124" y="704"/>
                  </a:lnTo>
                  <a:lnTo>
                    <a:pt x="2129" y="736"/>
                  </a:lnTo>
                  <a:lnTo>
                    <a:pt x="2129" y="752"/>
                  </a:lnTo>
                  <a:lnTo>
                    <a:pt x="2127" y="769"/>
                  </a:lnTo>
                  <a:lnTo>
                    <a:pt x="2121" y="801"/>
                  </a:lnTo>
                  <a:lnTo>
                    <a:pt x="2117" y="818"/>
                  </a:lnTo>
                  <a:lnTo>
                    <a:pt x="2111" y="832"/>
                  </a:lnTo>
                  <a:lnTo>
                    <a:pt x="2096" y="861"/>
                  </a:lnTo>
                  <a:lnTo>
                    <a:pt x="2069" y="893"/>
                  </a:lnTo>
                  <a:lnTo>
                    <a:pt x="2033" y="927"/>
                  </a:lnTo>
                  <a:lnTo>
                    <a:pt x="1989" y="959"/>
                  </a:lnTo>
                  <a:lnTo>
                    <a:pt x="1939" y="992"/>
                  </a:lnTo>
                  <a:lnTo>
                    <a:pt x="1885" y="1021"/>
                  </a:lnTo>
                  <a:lnTo>
                    <a:pt x="1827" y="1051"/>
                  </a:lnTo>
                  <a:lnTo>
                    <a:pt x="1769" y="1078"/>
                  </a:lnTo>
                  <a:lnTo>
                    <a:pt x="1710" y="1103"/>
                  </a:lnTo>
                  <a:close/>
                  <a:moveTo>
                    <a:pt x="2435" y="2558"/>
                  </a:moveTo>
                  <a:lnTo>
                    <a:pt x="2424" y="2564"/>
                  </a:lnTo>
                  <a:lnTo>
                    <a:pt x="2412" y="2569"/>
                  </a:lnTo>
                  <a:lnTo>
                    <a:pt x="2388" y="2575"/>
                  </a:lnTo>
                  <a:lnTo>
                    <a:pt x="2364" y="2576"/>
                  </a:lnTo>
                  <a:lnTo>
                    <a:pt x="2341" y="2572"/>
                  </a:lnTo>
                  <a:lnTo>
                    <a:pt x="2317" y="2564"/>
                  </a:lnTo>
                  <a:lnTo>
                    <a:pt x="2297" y="2552"/>
                  </a:lnTo>
                  <a:lnTo>
                    <a:pt x="2277" y="2536"/>
                  </a:lnTo>
                  <a:lnTo>
                    <a:pt x="2261" y="2516"/>
                  </a:lnTo>
                  <a:lnTo>
                    <a:pt x="2010" y="2150"/>
                  </a:lnTo>
                  <a:lnTo>
                    <a:pt x="2069" y="2134"/>
                  </a:lnTo>
                  <a:lnTo>
                    <a:pt x="2124" y="2113"/>
                  </a:lnTo>
                  <a:lnTo>
                    <a:pt x="2175" y="2089"/>
                  </a:lnTo>
                  <a:lnTo>
                    <a:pt x="2198" y="2076"/>
                  </a:lnTo>
                  <a:lnTo>
                    <a:pt x="2221" y="2062"/>
                  </a:lnTo>
                  <a:lnTo>
                    <a:pt x="2247" y="2040"/>
                  </a:lnTo>
                  <a:lnTo>
                    <a:pt x="2273" y="2016"/>
                  </a:lnTo>
                  <a:lnTo>
                    <a:pt x="2295" y="1990"/>
                  </a:lnTo>
                  <a:lnTo>
                    <a:pt x="2317" y="1962"/>
                  </a:lnTo>
                  <a:lnTo>
                    <a:pt x="2336" y="1932"/>
                  </a:lnTo>
                  <a:lnTo>
                    <a:pt x="2353" y="1901"/>
                  </a:lnTo>
                  <a:lnTo>
                    <a:pt x="2366" y="1868"/>
                  </a:lnTo>
                  <a:lnTo>
                    <a:pt x="2377" y="1834"/>
                  </a:lnTo>
                  <a:lnTo>
                    <a:pt x="2385" y="1799"/>
                  </a:lnTo>
                  <a:lnTo>
                    <a:pt x="2390" y="1765"/>
                  </a:lnTo>
                  <a:lnTo>
                    <a:pt x="2391" y="1729"/>
                  </a:lnTo>
                  <a:lnTo>
                    <a:pt x="2389" y="1691"/>
                  </a:lnTo>
                  <a:lnTo>
                    <a:pt x="2383" y="1655"/>
                  </a:lnTo>
                  <a:lnTo>
                    <a:pt x="2373" y="1620"/>
                  </a:lnTo>
                  <a:lnTo>
                    <a:pt x="2359" y="1584"/>
                  </a:lnTo>
                  <a:lnTo>
                    <a:pt x="2340" y="1549"/>
                  </a:lnTo>
                  <a:lnTo>
                    <a:pt x="2317" y="1515"/>
                  </a:lnTo>
                  <a:lnTo>
                    <a:pt x="2291" y="1484"/>
                  </a:lnTo>
                  <a:lnTo>
                    <a:pt x="2261" y="1457"/>
                  </a:lnTo>
                  <a:lnTo>
                    <a:pt x="2227" y="1433"/>
                  </a:lnTo>
                  <a:lnTo>
                    <a:pt x="2192" y="1411"/>
                  </a:lnTo>
                  <a:lnTo>
                    <a:pt x="2155" y="1394"/>
                  </a:lnTo>
                  <a:lnTo>
                    <a:pt x="2117" y="1381"/>
                  </a:lnTo>
                  <a:lnTo>
                    <a:pt x="2076" y="1373"/>
                  </a:lnTo>
                  <a:lnTo>
                    <a:pt x="2035" y="1368"/>
                  </a:lnTo>
                  <a:lnTo>
                    <a:pt x="1994" y="1369"/>
                  </a:lnTo>
                  <a:lnTo>
                    <a:pt x="1955" y="1374"/>
                  </a:lnTo>
                  <a:lnTo>
                    <a:pt x="1915" y="1382"/>
                  </a:lnTo>
                  <a:lnTo>
                    <a:pt x="1877" y="1397"/>
                  </a:lnTo>
                  <a:lnTo>
                    <a:pt x="1841" y="1415"/>
                  </a:lnTo>
                  <a:lnTo>
                    <a:pt x="1805" y="1436"/>
                  </a:lnTo>
                  <a:lnTo>
                    <a:pt x="1771" y="1463"/>
                  </a:lnTo>
                  <a:lnTo>
                    <a:pt x="1731" y="1502"/>
                  </a:lnTo>
                  <a:lnTo>
                    <a:pt x="1687" y="1555"/>
                  </a:lnTo>
                  <a:lnTo>
                    <a:pt x="1639" y="1617"/>
                  </a:lnTo>
                  <a:lnTo>
                    <a:pt x="1589" y="1687"/>
                  </a:lnTo>
                  <a:lnTo>
                    <a:pt x="1661" y="1347"/>
                  </a:lnTo>
                  <a:lnTo>
                    <a:pt x="1723" y="1326"/>
                  </a:lnTo>
                  <a:lnTo>
                    <a:pt x="1800" y="1296"/>
                  </a:lnTo>
                  <a:lnTo>
                    <a:pt x="1885" y="1259"/>
                  </a:lnTo>
                  <a:lnTo>
                    <a:pt x="1929" y="1237"/>
                  </a:lnTo>
                  <a:lnTo>
                    <a:pt x="1975" y="1214"/>
                  </a:lnTo>
                  <a:lnTo>
                    <a:pt x="2019" y="1190"/>
                  </a:lnTo>
                  <a:lnTo>
                    <a:pt x="2063" y="1164"/>
                  </a:lnTo>
                  <a:lnTo>
                    <a:pt x="2145" y="1108"/>
                  </a:lnTo>
                  <a:lnTo>
                    <a:pt x="2183" y="1077"/>
                  </a:lnTo>
                  <a:lnTo>
                    <a:pt x="2217" y="1045"/>
                  </a:lnTo>
                  <a:lnTo>
                    <a:pt x="2247" y="1012"/>
                  </a:lnTo>
                  <a:lnTo>
                    <a:pt x="2274" y="977"/>
                  </a:lnTo>
                  <a:lnTo>
                    <a:pt x="2291" y="947"/>
                  </a:lnTo>
                  <a:lnTo>
                    <a:pt x="2306" y="916"/>
                  </a:lnTo>
                  <a:lnTo>
                    <a:pt x="2318" y="884"/>
                  </a:lnTo>
                  <a:lnTo>
                    <a:pt x="2328" y="850"/>
                  </a:lnTo>
                  <a:lnTo>
                    <a:pt x="2335" y="815"/>
                  </a:lnTo>
                  <a:lnTo>
                    <a:pt x="2340" y="781"/>
                  </a:lnTo>
                  <a:lnTo>
                    <a:pt x="2341" y="745"/>
                  </a:lnTo>
                  <a:lnTo>
                    <a:pt x="2340" y="709"/>
                  </a:lnTo>
                  <a:lnTo>
                    <a:pt x="2335" y="674"/>
                  </a:lnTo>
                  <a:lnTo>
                    <a:pt x="2327" y="639"/>
                  </a:lnTo>
                  <a:lnTo>
                    <a:pt x="2316" y="604"/>
                  </a:lnTo>
                  <a:lnTo>
                    <a:pt x="2300" y="572"/>
                  </a:lnTo>
                  <a:lnTo>
                    <a:pt x="2282" y="540"/>
                  </a:lnTo>
                  <a:lnTo>
                    <a:pt x="2259" y="510"/>
                  </a:lnTo>
                  <a:lnTo>
                    <a:pt x="2233" y="482"/>
                  </a:lnTo>
                  <a:lnTo>
                    <a:pt x="2204" y="456"/>
                  </a:lnTo>
                  <a:lnTo>
                    <a:pt x="2187" y="444"/>
                  </a:lnTo>
                  <a:lnTo>
                    <a:pt x="2171" y="432"/>
                  </a:lnTo>
                  <a:lnTo>
                    <a:pt x="2135" y="413"/>
                  </a:lnTo>
                  <a:lnTo>
                    <a:pt x="2096" y="397"/>
                  </a:lnTo>
                  <a:lnTo>
                    <a:pt x="2057" y="386"/>
                  </a:lnTo>
                  <a:lnTo>
                    <a:pt x="2037" y="382"/>
                  </a:lnTo>
                  <a:lnTo>
                    <a:pt x="2017" y="379"/>
                  </a:lnTo>
                  <a:lnTo>
                    <a:pt x="1976" y="376"/>
                  </a:lnTo>
                  <a:lnTo>
                    <a:pt x="1935" y="378"/>
                  </a:lnTo>
                  <a:lnTo>
                    <a:pt x="1895" y="384"/>
                  </a:lnTo>
                  <a:lnTo>
                    <a:pt x="1855" y="395"/>
                  </a:lnTo>
                  <a:lnTo>
                    <a:pt x="1817" y="409"/>
                  </a:lnTo>
                  <a:lnTo>
                    <a:pt x="1781" y="427"/>
                  </a:lnTo>
                  <a:lnTo>
                    <a:pt x="1747" y="450"/>
                  </a:lnTo>
                  <a:lnTo>
                    <a:pt x="1717" y="476"/>
                  </a:lnTo>
                  <a:lnTo>
                    <a:pt x="1688" y="506"/>
                  </a:lnTo>
                  <a:lnTo>
                    <a:pt x="1675" y="522"/>
                  </a:lnTo>
                  <a:lnTo>
                    <a:pt x="1663" y="539"/>
                  </a:lnTo>
                  <a:lnTo>
                    <a:pt x="1640" y="576"/>
                  </a:lnTo>
                  <a:lnTo>
                    <a:pt x="1628" y="600"/>
                  </a:lnTo>
                  <a:lnTo>
                    <a:pt x="1616" y="628"/>
                  </a:lnTo>
                  <a:lnTo>
                    <a:pt x="1592" y="698"/>
                  </a:lnTo>
                  <a:lnTo>
                    <a:pt x="1568" y="777"/>
                  </a:lnTo>
                  <a:lnTo>
                    <a:pt x="1547" y="863"/>
                  </a:lnTo>
                  <a:lnTo>
                    <a:pt x="1507" y="1036"/>
                  </a:lnTo>
                  <a:lnTo>
                    <a:pt x="1477" y="1180"/>
                  </a:lnTo>
                  <a:lnTo>
                    <a:pt x="1389" y="1196"/>
                  </a:lnTo>
                  <a:lnTo>
                    <a:pt x="1345" y="1202"/>
                  </a:lnTo>
                  <a:lnTo>
                    <a:pt x="1301" y="1206"/>
                  </a:lnTo>
                  <a:lnTo>
                    <a:pt x="1254" y="1208"/>
                  </a:lnTo>
                  <a:lnTo>
                    <a:pt x="1207" y="1208"/>
                  </a:lnTo>
                  <a:lnTo>
                    <a:pt x="1116" y="1205"/>
                  </a:lnTo>
                  <a:lnTo>
                    <a:pt x="1025" y="1195"/>
                  </a:lnTo>
                  <a:lnTo>
                    <a:pt x="980" y="1188"/>
                  </a:lnTo>
                  <a:lnTo>
                    <a:pt x="936" y="1178"/>
                  </a:lnTo>
                  <a:lnTo>
                    <a:pt x="893" y="1168"/>
                  </a:lnTo>
                  <a:lnTo>
                    <a:pt x="849" y="1156"/>
                  </a:lnTo>
                  <a:lnTo>
                    <a:pt x="764" y="1127"/>
                  </a:lnTo>
                  <a:lnTo>
                    <a:pt x="723" y="1111"/>
                  </a:lnTo>
                  <a:lnTo>
                    <a:pt x="683" y="1093"/>
                  </a:lnTo>
                  <a:lnTo>
                    <a:pt x="642" y="1073"/>
                  </a:lnTo>
                  <a:lnTo>
                    <a:pt x="603" y="1053"/>
                  </a:lnTo>
                  <a:lnTo>
                    <a:pt x="619" y="1009"/>
                  </a:lnTo>
                  <a:lnTo>
                    <a:pt x="637" y="969"/>
                  </a:lnTo>
                  <a:lnTo>
                    <a:pt x="657" y="927"/>
                  </a:lnTo>
                  <a:lnTo>
                    <a:pt x="678" y="886"/>
                  </a:lnTo>
                  <a:lnTo>
                    <a:pt x="723" y="808"/>
                  </a:lnTo>
                  <a:lnTo>
                    <a:pt x="749" y="771"/>
                  </a:lnTo>
                  <a:lnTo>
                    <a:pt x="775" y="734"/>
                  </a:lnTo>
                  <a:lnTo>
                    <a:pt x="831" y="662"/>
                  </a:lnTo>
                  <a:lnTo>
                    <a:pt x="861" y="628"/>
                  </a:lnTo>
                  <a:lnTo>
                    <a:pt x="891" y="595"/>
                  </a:lnTo>
                  <a:lnTo>
                    <a:pt x="957" y="533"/>
                  </a:lnTo>
                  <a:lnTo>
                    <a:pt x="992" y="504"/>
                  </a:lnTo>
                  <a:lnTo>
                    <a:pt x="1027" y="475"/>
                  </a:lnTo>
                  <a:lnTo>
                    <a:pt x="1100" y="422"/>
                  </a:lnTo>
                  <a:lnTo>
                    <a:pt x="1178" y="374"/>
                  </a:lnTo>
                  <a:lnTo>
                    <a:pt x="1218" y="353"/>
                  </a:lnTo>
                  <a:lnTo>
                    <a:pt x="1259" y="332"/>
                  </a:lnTo>
                  <a:lnTo>
                    <a:pt x="1301" y="313"/>
                  </a:lnTo>
                  <a:lnTo>
                    <a:pt x="1343" y="295"/>
                  </a:lnTo>
                  <a:lnTo>
                    <a:pt x="1386" y="280"/>
                  </a:lnTo>
                  <a:lnTo>
                    <a:pt x="1429" y="265"/>
                  </a:lnTo>
                  <a:lnTo>
                    <a:pt x="1473" y="252"/>
                  </a:lnTo>
                  <a:lnTo>
                    <a:pt x="1518" y="241"/>
                  </a:lnTo>
                  <a:lnTo>
                    <a:pt x="1563" y="232"/>
                  </a:lnTo>
                  <a:lnTo>
                    <a:pt x="1610" y="225"/>
                  </a:lnTo>
                  <a:lnTo>
                    <a:pt x="1657" y="219"/>
                  </a:lnTo>
                  <a:lnTo>
                    <a:pt x="1704" y="215"/>
                  </a:lnTo>
                  <a:lnTo>
                    <a:pt x="1769" y="213"/>
                  </a:lnTo>
                  <a:lnTo>
                    <a:pt x="1833" y="213"/>
                  </a:lnTo>
                  <a:lnTo>
                    <a:pt x="1898" y="216"/>
                  </a:lnTo>
                  <a:lnTo>
                    <a:pt x="1962" y="223"/>
                  </a:lnTo>
                  <a:lnTo>
                    <a:pt x="2024" y="233"/>
                  </a:lnTo>
                  <a:lnTo>
                    <a:pt x="2087" y="246"/>
                  </a:lnTo>
                  <a:lnTo>
                    <a:pt x="2148" y="263"/>
                  </a:lnTo>
                  <a:lnTo>
                    <a:pt x="2208" y="282"/>
                  </a:lnTo>
                  <a:lnTo>
                    <a:pt x="2267" y="305"/>
                  </a:lnTo>
                  <a:lnTo>
                    <a:pt x="2324" y="330"/>
                  </a:lnTo>
                  <a:lnTo>
                    <a:pt x="2353" y="343"/>
                  </a:lnTo>
                  <a:lnTo>
                    <a:pt x="2382" y="359"/>
                  </a:lnTo>
                  <a:lnTo>
                    <a:pt x="2437" y="390"/>
                  </a:lnTo>
                  <a:lnTo>
                    <a:pt x="2491" y="423"/>
                  </a:lnTo>
                  <a:lnTo>
                    <a:pt x="2543" y="461"/>
                  </a:lnTo>
                  <a:lnTo>
                    <a:pt x="2594" y="500"/>
                  </a:lnTo>
                  <a:lnTo>
                    <a:pt x="2642" y="543"/>
                  </a:lnTo>
                  <a:lnTo>
                    <a:pt x="2689" y="589"/>
                  </a:lnTo>
                  <a:lnTo>
                    <a:pt x="2733" y="636"/>
                  </a:lnTo>
                  <a:lnTo>
                    <a:pt x="2775" y="685"/>
                  </a:lnTo>
                  <a:lnTo>
                    <a:pt x="2814" y="735"/>
                  </a:lnTo>
                  <a:lnTo>
                    <a:pt x="2850" y="787"/>
                  </a:lnTo>
                  <a:lnTo>
                    <a:pt x="2883" y="841"/>
                  </a:lnTo>
                  <a:lnTo>
                    <a:pt x="2913" y="897"/>
                  </a:lnTo>
                  <a:lnTo>
                    <a:pt x="2941" y="953"/>
                  </a:lnTo>
                  <a:lnTo>
                    <a:pt x="2966" y="1011"/>
                  </a:lnTo>
                  <a:lnTo>
                    <a:pt x="2988" y="1071"/>
                  </a:lnTo>
                  <a:lnTo>
                    <a:pt x="3006" y="1131"/>
                  </a:lnTo>
                  <a:lnTo>
                    <a:pt x="3021" y="1193"/>
                  </a:lnTo>
                  <a:lnTo>
                    <a:pt x="3033" y="1255"/>
                  </a:lnTo>
                  <a:lnTo>
                    <a:pt x="3043" y="1319"/>
                  </a:lnTo>
                  <a:lnTo>
                    <a:pt x="3049" y="1382"/>
                  </a:lnTo>
                  <a:lnTo>
                    <a:pt x="3053" y="1447"/>
                  </a:lnTo>
                  <a:lnTo>
                    <a:pt x="3051" y="1532"/>
                  </a:lnTo>
                  <a:lnTo>
                    <a:pt x="3044" y="1616"/>
                  </a:lnTo>
                  <a:lnTo>
                    <a:pt x="3032" y="1699"/>
                  </a:lnTo>
                  <a:lnTo>
                    <a:pt x="3014" y="1779"/>
                  </a:lnTo>
                  <a:lnTo>
                    <a:pt x="2991" y="1859"/>
                  </a:lnTo>
                  <a:lnTo>
                    <a:pt x="2964" y="1937"/>
                  </a:lnTo>
                  <a:lnTo>
                    <a:pt x="2931" y="2013"/>
                  </a:lnTo>
                  <a:lnTo>
                    <a:pt x="2893" y="2086"/>
                  </a:lnTo>
                  <a:lnTo>
                    <a:pt x="2851" y="2156"/>
                  </a:lnTo>
                  <a:lnTo>
                    <a:pt x="2804" y="2225"/>
                  </a:lnTo>
                  <a:lnTo>
                    <a:pt x="2753" y="2289"/>
                  </a:lnTo>
                  <a:lnTo>
                    <a:pt x="2725" y="2321"/>
                  </a:lnTo>
                  <a:lnTo>
                    <a:pt x="2697" y="2351"/>
                  </a:lnTo>
                  <a:lnTo>
                    <a:pt x="2667" y="2379"/>
                  </a:lnTo>
                  <a:lnTo>
                    <a:pt x="2637" y="2408"/>
                  </a:lnTo>
                  <a:lnTo>
                    <a:pt x="2606" y="2436"/>
                  </a:lnTo>
                  <a:lnTo>
                    <a:pt x="2574" y="2462"/>
                  </a:lnTo>
                  <a:lnTo>
                    <a:pt x="2507" y="2512"/>
                  </a:lnTo>
                  <a:lnTo>
                    <a:pt x="2435" y="2558"/>
                  </a:lnTo>
                  <a:close/>
                  <a:moveTo>
                    <a:pt x="1649" y="1980"/>
                  </a:moveTo>
                  <a:lnTo>
                    <a:pt x="1722" y="1868"/>
                  </a:lnTo>
                  <a:lnTo>
                    <a:pt x="1795" y="1763"/>
                  </a:lnTo>
                  <a:lnTo>
                    <a:pt x="1860" y="1677"/>
                  </a:lnTo>
                  <a:lnTo>
                    <a:pt x="1887" y="1646"/>
                  </a:lnTo>
                  <a:lnTo>
                    <a:pt x="1909" y="1623"/>
                  </a:lnTo>
                  <a:lnTo>
                    <a:pt x="1939" y="1602"/>
                  </a:lnTo>
                  <a:lnTo>
                    <a:pt x="1953" y="1594"/>
                  </a:lnTo>
                  <a:lnTo>
                    <a:pt x="1968" y="1588"/>
                  </a:lnTo>
                  <a:lnTo>
                    <a:pt x="1994" y="1582"/>
                  </a:lnTo>
                  <a:lnTo>
                    <a:pt x="2018" y="1580"/>
                  </a:lnTo>
                  <a:lnTo>
                    <a:pt x="2042" y="1582"/>
                  </a:lnTo>
                  <a:lnTo>
                    <a:pt x="2060" y="1586"/>
                  </a:lnTo>
                  <a:lnTo>
                    <a:pt x="2077" y="1592"/>
                  </a:lnTo>
                  <a:lnTo>
                    <a:pt x="2094" y="1599"/>
                  </a:lnTo>
                  <a:lnTo>
                    <a:pt x="2109" y="1608"/>
                  </a:lnTo>
                  <a:lnTo>
                    <a:pt x="2137" y="1630"/>
                  </a:lnTo>
                  <a:lnTo>
                    <a:pt x="2149" y="1645"/>
                  </a:lnTo>
                  <a:lnTo>
                    <a:pt x="2159" y="1659"/>
                  </a:lnTo>
                  <a:lnTo>
                    <a:pt x="2166" y="1673"/>
                  </a:lnTo>
                  <a:lnTo>
                    <a:pt x="2172" y="1689"/>
                  </a:lnTo>
                  <a:lnTo>
                    <a:pt x="2175" y="1705"/>
                  </a:lnTo>
                  <a:lnTo>
                    <a:pt x="2178" y="1720"/>
                  </a:lnTo>
                  <a:lnTo>
                    <a:pt x="2178" y="1737"/>
                  </a:lnTo>
                  <a:lnTo>
                    <a:pt x="2177" y="1753"/>
                  </a:lnTo>
                  <a:lnTo>
                    <a:pt x="2171" y="1785"/>
                  </a:lnTo>
                  <a:lnTo>
                    <a:pt x="2157" y="1815"/>
                  </a:lnTo>
                  <a:lnTo>
                    <a:pt x="2141" y="1844"/>
                  </a:lnTo>
                  <a:lnTo>
                    <a:pt x="2120" y="1869"/>
                  </a:lnTo>
                  <a:lnTo>
                    <a:pt x="2096" y="1889"/>
                  </a:lnTo>
                  <a:lnTo>
                    <a:pt x="2059" y="1912"/>
                  </a:lnTo>
                  <a:lnTo>
                    <a:pt x="2037" y="1920"/>
                  </a:lnTo>
                  <a:lnTo>
                    <a:pt x="2013" y="1930"/>
                  </a:lnTo>
                  <a:lnTo>
                    <a:pt x="1961" y="1944"/>
                  </a:lnTo>
                  <a:lnTo>
                    <a:pt x="1903" y="1956"/>
                  </a:lnTo>
                  <a:lnTo>
                    <a:pt x="1842" y="1966"/>
                  </a:lnTo>
                  <a:lnTo>
                    <a:pt x="1777" y="1973"/>
                  </a:lnTo>
                  <a:lnTo>
                    <a:pt x="1649" y="1980"/>
                  </a:lnTo>
                  <a:close/>
                  <a:moveTo>
                    <a:pt x="2786" y="387"/>
                  </a:moveTo>
                  <a:lnTo>
                    <a:pt x="2729" y="337"/>
                  </a:lnTo>
                  <a:lnTo>
                    <a:pt x="2670" y="290"/>
                  </a:lnTo>
                  <a:lnTo>
                    <a:pt x="2609" y="247"/>
                  </a:lnTo>
                  <a:lnTo>
                    <a:pt x="2545" y="208"/>
                  </a:lnTo>
                  <a:lnTo>
                    <a:pt x="2481" y="171"/>
                  </a:lnTo>
                  <a:lnTo>
                    <a:pt x="2415" y="138"/>
                  </a:lnTo>
                  <a:lnTo>
                    <a:pt x="2347" y="108"/>
                  </a:lnTo>
                  <a:lnTo>
                    <a:pt x="2279" y="82"/>
                  </a:lnTo>
                  <a:lnTo>
                    <a:pt x="2208" y="59"/>
                  </a:lnTo>
                  <a:lnTo>
                    <a:pt x="2137" y="40"/>
                  </a:lnTo>
                  <a:lnTo>
                    <a:pt x="2064" y="24"/>
                  </a:lnTo>
                  <a:lnTo>
                    <a:pt x="1991" y="14"/>
                  </a:lnTo>
                  <a:lnTo>
                    <a:pt x="1916" y="5"/>
                  </a:lnTo>
                  <a:lnTo>
                    <a:pt x="1842" y="0"/>
                  </a:lnTo>
                  <a:lnTo>
                    <a:pt x="1765" y="0"/>
                  </a:lnTo>
                  <a:lnTo>
                    <a:pt x="1689" y="3"/>
                  </a:lnTo>
                  <a:lnTo>
                    <a:pt x="1637" y="8"/>
                  </a:lnTo>
                  <a:lnTo>
                    <a:pt x="1584" y="15"/>
                  </a:lnTo>
                  <a:lnTo>
                    <a:pt x="1531" y="23"/>
                  </a:lnTo>
                  <a:lnTo>
                    <a:pt x="1479" y="33"/>
                  </a:lnTo>
                  <a:lnTo>
                    <a:pt x="1429" y="45"/>
                  </a:lnTo>
                  <a:lnTo>
                    <a:pt x="1379" y="59"/>
                  </a:lnTo>
                  <a:lnTo>
                    <a:pt x="1329" y="75"/>
                  </a:lnTo>
                  <a:lnTo>
                    <a:pt x="1280" y="93"/>
                  </a:lnTo>
                  <a:lnTo>
                    <a:pt x="1232" y="112"/>
                  </a:lnTo>
                  <a:lnTo>
                    <a:pt x="1185" y="132"/>
                  </a:lnTo>
                  <a:lnTo>
                    <a:pt x="1139" y="155"/>
                  </a:lnTo>
                  <a:lnTo>
                    <a:pt x="1093" y="179"/>
                  </a:lnTo>
                  <a:lnTo>
                    <a:pt x="1049" y="204"/>
                  </a:lnTo>
                  <a:lnTo>
                    <a:pt x="1004" y="232"/>
                  </a:lnTo>
                  <a:lnTo>
                    <a:pt x="962" y="260"/>
                  </a:lnTo>
                  <a:lnTo>
                    <a:pt x="920" y="290"/>
                  </a:lnTo>
                  <a:lnTo>
                    <a:pt x="840" y="354"/>
                  </a:lnTo>
                  <a:lnTo>
                    <a:pt x="801" y="389"/>
                  </a:lnTo>
                  <a:lnTo>
                    <a:pt x="764" y="423"/>
                  </a:lnTo>
                  <a:lnTo>
                    <a:pt x="693" y="498"/>
                  </a:lnTo>
                  <a:lnTo>
                    <a:pt x="660" y="536"/>
                  </a:lnTo>
                  <a:lnTo>
                    <a:pt x="627" y="576"/>
                  </a:lnTo>
                  <a:lnTo>
                    <a:pt x="597" y="618"/>
                  </a:lnTo>
                  <a:lnTo>
                    <a:pt x="567" y="660"/>
                  </a:lnTo>
                  <a:lnTo>
                    <a:pt x="513" y="746"/>
                  </a:lnTo>
                  <a:lnTo>
                    <a:pt x="464" y="837"/>
                  </a:lnTo>
                  <a:lnTo>
                    <a:pt x="443" y="882"/>
                  </a:lnTo>
                  <a:lnTo>
                    <a:pt x="422" y="930"/>
                  </a:lnTo>
                  <a:lnTo>
                    <a:pt x="354" y="872"/>
                  </a:lnTo>
                  <a:lnTo>
                    <a:pt x="290" y="807"/>
                  </a:lnTo>
                  <a:lnTo>
                    <a:pt x="230" y="737"/>
                  </a:lnTo>
                  <a:lnTo>
                    <a:pt x="174" y="663"/>
                  </a:lnTo>
                  <a:lnTo>
                    <a:pt x="0" y="784"/>
                  </a:lnTo>
                  <a:lnTo>
                    <a:pt x="37" y="837"/>
                  </a:lnTo>
                  <a:lnTo>
                    <a:pt x="78" y="887"/>
                  </a:lnTo>
                  <a:lnTo>
                    <a:pt x="120" y="935"/>
                  </a:lnTo>
                  <a:lnTo>
                    <a:pt x="163" y="982"/>
                  </a:lnTo>
                  <a:lnTo>
                    <a:pt x="209" y="1026"/>
                  </a:lnTo>
                  <a:lnTo>
                    <a:pt x="255" y="1068"/>
                  </a:lnTo>
                  <a:lnTo>
                    <a:pt x="305" y="1108"/>
                  </a:lnTo>
                  <a:lnTo>
                    <a:pt x="354" y="1145"/>
                  </a:lnTo>
                  <a:lnTo>
                    <a:pt x="337" y="1228"/>
                  </a:lnTo>
                  <a:lnTo>
                    <a:pt x="324" y="1310"/>
                  </a:lnTo>
                  <a:lnTo>
                    <a:pt x="317" y="1394"/>
                  </a:lnTo>
                  <a:lnTo>
                    <a:pt x="314" y="1479"/>
                  </a:lnTo>
                  <a:lnTo>
                    <a:pt x="317" y="1563"/>
                  </a:lnTo>
                  <a:lnTo>
                    <a:pt x="324" y="1646"/>
                  </a:lnTo>
                  <a:lnTo>
                    <a:pt x="336" y="1727"/>
                  </a:lnTo>
                  <a:lnTo>
                    <a:pt x="343" y="1768"/>
                  </a:lnTo>
                  <a:lnTo>
                    <a:pt x="353" y="1808"/>
                  </a:lnTo>
                  <a:lnTo>
                    <a:pt x="373" y="1887"/>
                  </a:lnTo>
                  <a:lnTo>
                    <a:pt x="398" y="1965"/>
                  </a:lnTo>
                  <a:lnTo>
                    <a:pt x="427" y="2041"/>
                  </a:lnTo>
                  <a:lnTo>
                    <a:pt x="461" y="2116"/>
                  </a:lnTo>
                  <a:lnTo>
                    <a:pt x="498" y="2188"/>
                  </a:lnTo>
                  <a:lnTo>
                    <a:pt x="540" y="2258"/>
                  </a:lnTo>
                  <a:lnTo>
                    <a:pt x="585" y="2325"/>
                  </a:lnTo>
                  <a:lnTo>
                    <a:pt x="635" y="2391"/>
                  </a:lnTo>
                  <a:lnTo>
                    <a:pt x="687" y="2454"/>
                  </a:lnTo>
                  <a:lnTo>
                    <a:pt x="745" y="2514"/>
                  </a:lnTo>
                  <a:lnTo>
                    <a:pt x="805" y="2571"/>
                  </a:lnTo>
                  <a:lnTo>
                    <a:pt x="869" y="2625"/>
                  </a:lnTo>
                  <a:lnTo>
                    <a:pt x="1002" y="2460"/>
                  </a:lnTo>
                  <a:lnTo>
                    <a:pt x="947" y="2413"/>
                  </a:lnTo>
                  <a:lnTo>
                    <a:pt x="895" y="2365"/>
                  </a:lnTo>
                  <a:lnTo>
                    <a:pt x="846" y="2313"/>
                  </a:lnTo>
                  <a:lnTo>
                    <a:pt x="801" y="2259"/>
                  </a:lnTo>
                  <a:lnTo>
                    <a:pt x="758" y="2203"/>
                  </a:lnTo>
                  <a:lnTo>
                    <a:pt x="720" y="2146"/>
                  </a:lnTo>
                  <a:lnTo>
                    <a:pt x="684" y="2085"/>
                  </a:lnTo>
                  <a:lnTo>
                    <a:pt x="651" y="2023"/>
                  </a:lnTo>
                  <a:lnTo>
                    <a:pt x="623" y="1960"/>
                  </a:lnTo>
                  <a:lnTo>
                    <a:pt x="599" y="1894"/>
                  </a:lnTo>
                  <a:lnTo>
                    <a:pt x="577" y="1828"/>
                  </a:lnTo>
                  <a:lnTo>
                    <a:pt x="559" y="1760"/>
                  </a:lnTo>
                  <a:lnTo>
                    <a:pt x="545" y="1691"/>
                  </a:lnTo>
                  <a:lnTo>
                    <a:pt x="535" y="1621"/>
                  </a:lnTo>
                  <a:lnTo>
                    <a:pt x="529" y="1550"/>
                  </a:lnTo>
                  <a:lnTo>
                    <a:pt x="527" y="1478"/>
                  </a:lnTo>
                  <a:lnTo>
                    <a:pt x="528" y="1423"/>
                  </a:lnTo>
                  <a:lnTo>
                    <a:pt x="531" y="1369"/>
                  </a:lnTo>
                  <a:lnTo>
                    <a:pt x="537" y="1315"/>
                  </a:lnTo>
                  <a:lnTo>
                    <a:pt x="546" y="1262"/>
                  </a:lnTo>
                  <a:lnTo>
                    <a:pt x="623" y="1298"/>
                  </a:lnTo>
                  <a:lnTo>
                    <a:pt x="703" y="1331"/>
                  </a:lnTo>
                  <a:lnTo>
                    <a:pt x="783" y="1358"/>
                  </a:lnTo>
                  <a:lnTo>
                    <a:pt x="866" y="1380"/>
                  </a:lnTo>
                  <a:lnTo>
                    <a:pt x="951" y="1398"/>
                  </a:lnTo>
                  <a:lnTo>
                    <a:pt x="1038" y="1411"/>
                  </a:lnTo>
                  <a:lnTo>
                    <a:pt x="1081" y="1415"/>
                  </a:lnTo>
                  <a:lnTo>
                    <a:pt x="1124" y="1418"/>
                  </a:lnTo>
                  <a:lnTo>
                    <a:pt x="1213" y="1421"/>
                  </a:lnTo>
                  <a:lnTo>
                    <a:pt x="1314" y="1417"/>
                  </a:lnTo>
                  <a:lnTo>
                    <a:pt x="1373" y="1412"/>
                  </a:lnTo>
                  <a:lnTo>
                    <a:pt x="1431" y="1404"/>
                  </a:lnTo>
                  <a:lnTo>
                    <a:pt x="1293" y="2058"/>
                  </a:lnTo>
                  <a:lnTo>
                    <a:pt x="1157" y="2714"/>
                  </a:lnTo>
                  <a:lnTo>
                    <a:pt x="1364" y="2757"/>
                  </a:lnTo>
                  <a:lnTo>
                    <a:pt x="1483" y="2190"/>
                  </a:lnTo>
                  <a:lnTo>
                    <a:pt x="1599" y="2194"/>
                  </a:lnTo>
                  <a:lnTo>
                    <a:pt x="1683" y="2191"/>
                  </a:lnTo>
                  <a:lnTo>
                    <a:pt x="1729" y="2189"/>
                  </a:lnTo>
                  <a:lnTo>
                    <a:pt x="1777" y="2186"/>
                  </a:lnTo>
                  <a:lnTo>
                    <a:pt x="2085" y="2635"/>
                  </a:lnTo>
                  <a:lnTo>
                    <a:pt x="2112" y="2671"/>
                  </a:lnTo>
                  <a:lnTo>
                    <a:pt x="2142" y="2701"/>
                  </a:lnTo>
                  <a:lnTo>
                    <a:pt x="2175" y="2727"/>
                  </a:lnTo>
                  <a:lnTo>
                    <a:pt x="2211" y="2748"/>
                  </a:lnTo>
                  <a:lnTo>
                    <a:pt x="2249" y="2765"/>
                  </a:lnTo>
                  <a:lnTo>
                    <a:pt x="2269" y="2772"/>
                  </a:lnTo>
                  <a:lnTo>
                    <a:pt x="2288" y="2778"/>
                  </a:lnTo>
                  <a:lnTo>
                    <a:pt x="2309" y="2782"/>
                  </a:lnTo>
                  <a:lnTo>
                    <a:pt x="2329" y="2786"/>
                  </a:lnTo>
                  <a:lnTo>
                    <a:pt x="2371" y="2788"/>
                  </a:lnTo>
                  <a:lnTo>
                    <a:pt x="2415" y="2786"/>
                  </a:lnTo>
                  <a:lnTo>
                    <a:pt x="2459" y="2776"/>
                  </a:lnTo>
                  <a:lnTo>
                    <a:pt x="2502" y="2762"/>
                  </a:lnTo>
                  <a:lnTo>
                    <a:pt x="2544" y="2740"/>
                  </a:lnTo>
                  <a:lnTo>
                    <a:pt x="2586" y="2715"/>
                  </a:lnTo>
                  <a:lnTo>
                    <a:pt x="2627" y="2687"/>
                  </a:lnTo>
                  <a:lnTo>
                    <a:pt x="2706" y="2629"/>
                  </a:lnTo>
                  <a:lnTo>
                    <a:pt x="2780" y="2565"/>
                  </a:lnTo>
                  <a:lnTo>
                    <a:pt x="2850" y="2498"/>
                  </a:lnTo>
                  <a:lnTo>
                    <a:pt x="2883" y="2462"/>
                  </a:lnTo>
                  <a:lnTo>
                    <a:pt x="2915" y="2426"/>
                  </a:lnTo>
                  <a:lnTo>
                    <a:pt x="2975" y="2351"/>
                  </a:lnTo>
                  <a:lnTo>
                    <a:pt x="3030" y="2271"/>
                  </a:lnTo>
                  <a:lnTo>
                    <a:pt x="3079" y="2189"/>
                  </a:lnTo>
                  <a:lnTo>
                    <a:pt x="3123" y="2102"/>
                  </a:lnTo>
                  <a:lnTo>
                    <a:pt x="3162" y="2015"/>
                  </a:lnTo>
                  <a:lnTo>
                    <a:pt x="3179" y="1969"/>
                  </a:lnTo>
                  <a:lnTo>
                    <a:pt x="3194" y="1924"/>
                  </a:lnTo>
                  <a:lnTo>
                    <a:pt x="3207" y="1877"/>
                  </a:lnTo>
                  <a:lnTo>
                    <a:pt x="3221" y="1830"/>
                  </a:lnTo>
                  <a:lnTo>
                    <a:pt x="3231" y="1784"/>
                  </a:lnTo>
                  <a:lnTo>
                    <a:pt x="3241" y="1736"/>
                  </a:lnTo>
                  <a:lnTo>
                    <a:pt x="3255" y="1640"/>
                  </a:lnTo>
                  <a:lnTo>
                    <a:pt x="3264" y="1542"/>
                  </a:lnTo>
                  <a:lnTo>
                    <a:pt x="3265" y="1492"/>
                  </a:lnTo>
                  <a:lnTo>
                    <a:pt x="3265" y="1443"/>
                  </a:lnTo>
                  <a:lnTo>
                    <a:pt x="3261" y="1367"/>
                  </a:lnTo>
                  <a:lnTo>
                    <a:pt x="3254" y="1292"/>
                  </a:lnTo>
                  <a:lnTo>
                    <a:pt x="3243" y="1218"/>
                  </a:lnTo>
                  <a:lnTo>
                    <a:pt x="3229" y="1145"/>
                  </a:lnTo>
                  <a:lnTo>
                    <a:pt x="3210" y="1073"/>
                  </a:lnTo>
                  <a:lnTo>
                    <a:pt x="3188" y="1002"/>
                  </a:lnTo>
                  <a:lnTo>
                    <a:pt x="3163" y="933"/>
                  </a:lnTo>
                  <a:lnTo>
                    <a:pt x="3134" y="866"/>
                  </a:lnTo>
                  <a:lnTo>
                    <a:pt x="3119" y="832"/>
                  </a:lnTo>
                  <a:lnTo>
                    <a:pt x="3103" y="800"/>
                  </a:lnTo>
                  <a:lnTo>
                    <a:pt x="3067" y="735"/>
                  </a:lnTo>
                  <a:lnTo>
                    <a:pt x="3029" y="672"/>
                  </a:lnTo>
                  <a:lnTo>
                    <a:pt x="2987" y="610"/>
                  </a:lnTo>
                  <a:lnTo>
                    <a:pt x="2941" y="552"/>
                  </a:lnTo>
                  <a:lnTo>
                    <a:pt x="2893" y="494"/>
                  </a:lnTo>
                  <a:lnTo>
                    <a:pt x="2841" y="439"/>
                  </a:lnTo>
                  <a:lnTo>
                    <a:pt x="2786" y="387"/>
                  </a:lnTo>
                  <a:close/>
                </a:path>
              </a:pathLst>
            </a:custGeom>
            <a:solidFill>
              <a:srgbClr val="8A78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6" name="Freeform 122"/>
            <p:cNvSpPr>
              <a:spLocks noEditPoints="1"/>
            </p:cNvSpPr>
            <p:nvPr userDrawn="1"/>
          </p:nvSpPr>
          <p:spPr bwMode="auto">
            <a:xfrm>
              <a:off x="5880100" y="5930900"/>
              <a:ext cx="3233738" cy="271462"/>
            </a:xfrm>
            <a:custGeom>
              <a:avLst/>
              <a:gdLst>
                <a:gd name="T0" fmla="*/ 11303 w 12222"/>
                <a:gd name="T1" fmla="*/ 1027 h 1027"/>
                <a:gd name="T2" fmla="*/ 12019 w 12222"/>
                <a:gd name="T3" fmla="*/ 513 h 1027"/>
                <a:gd name="T4" fmla="*/ 11624 w 12222"/>
                <a:gd name="T5" fmla="*/ 627 h 1027"/>
                <a:gd name="T6" fmla="*/ 577 w 12222"/>
                <a:gd name="T7" fmla="*/ 0 h 1027"/>
                <a:gd name="T8" fmla="*/ 590 w 12222"/>
                <a:gd name="T9" fmla="*/ 1027 h 1027"/>
                <a:gd name="T10" fmla="*/ 0 w 12222"/>
                <a:gd name="T11" fmla="*/ 1027 h 1027"/>
                <a:gd name="T12" fmla="*/ 289 w 12222"/>
                <a:gd name="T13" fmla="*/ 386 h 1027"/>
                <a:gd name="T14" fmla="*/ 1714 w 12222"/>
                <a:gd name="T15" fmla="*/ 610 h 1027"/>
                <a:gd name="T16" fmla="*/ 1417 w 12222"/>
                <a:gd name="T17" fmla="*/ 1027 h 1027"/>
                <a:gd name="T18" fmla="*/ 1769 w 12222"/>
                <a:gd name="T19" fmla="*/ 0 h 1027"/>
                <a:gd name="T20" fmla="*/ 1778 w 12222"/>
                <a:gd name="T21" fmla="*/ 858 h 1027"/>
                <a:gd name="T22" fmla="*/ 3194 w 12222"/>
                <a:gd name="T23" fmla="*/ 752 h 1027"/>
                <a:gd name="T24" fmla="*/ 2416 w 12222"/>
                <a:gd name="T25" fmla="*/ 0 h 1027"/>
                <a:gd name="T26" fmla="*/ 3794 w 12222"/>
                <a:gd name="T27" fmla="*/ 266 h 1027"/>
                <a:gd name="T28" fmla="*/ 3794 w 12222"/>
                <a:gd name="T29" fmla="*/ 646 h 1027"/>
                <a:gd name="T30" fmla="*/ 3502 w 12222"/>
                <a:gd name="T31" fmla="*/ 1027 h 1027"/>
                <a:gd name="T32" fmla="*/ 5411 w 12222"/>
                <a:gd name="T33" fmla="*/ 513 h 1027"/>
                <a:gd name="T34" fmla="*/ 4532 w 12222"/>
                <a:gd name="T35" fmla="*/ 0 h 1027"/>
                <a:gd name="T36" fmla="*/ 5612 w 12222"/>
                <a:gd name="T37" fmla="*/ 0 h 1027"/>
                <a:gd name="T38" fmla="*/ 6197 w 12222"/>
                <a:gd name="T39" fmla="*/ 326 h 1027"/>
                <a:gd name="T40" fmla="*/ 5690 w 12222"/>
                <a:gd name="T41" fmla="*/ 1027 h 1027"/>
                <a:gd name="T42" fmla="*/ 6517 w 12222"/>
                <a:gd name="T43" fmla="*/ 513 h 1027"/>
                <a:gd name="T44" fmla="*/ 7018 w 12222"/>
                <a:gd name="T45" fmla="*/ 0 h 1027"/>
                <a:gd name="T46" fmla="*/ 8056 w 12222"/>
                <a:gd name="T47" fmla="*/ 0 h 1027"/>
                <a:gd name="T48" fmla="*/ 7894 w 12222"/>
                <a:gd name="T49" fmla="*/ 369 h 1027"/>
                <a:gd name="T50" fmla="*/ 7176 w 12222"/>
                <a:gd name="T51" fmla="*/ 1027 h 1027"/>
                <a:gd name="T52" fmla="*/ 8500 w 12222"/>
                <a:gd name="T53" fmla="*/ 0 h 1027"/>
                <a:gd name="T54" fmla="*/ 8659 w 12222"/>
                <a:gd name="T55" fmla="*/ 430 h 1027"/>
                <a:gd name="T56" fmla="*/ 8659 w 12222"/>
                <a:gd name="T57" fmla="*/ 875 h 1027"/>
                <a:gd name="T58" fmla="*/ 8500 w 12222"/>
                <a:gd name="T59" fmla="*/ 513 h 1027"/>
                <a:gd name="T60" fmla="*/ 10010 w 12222"/>
                <a:gd name="T61" fmla="*/ 867 h 1027"/>
                <a:gd name="T62" fmla="*/ 10129 w 12222"/>
                <a:gd name="T63" fmla="*/ 813 h 1027"/>
                <a:gd name="T64" fmla="*/ 10210 w 12222"/>
                <a:gd name="T65" fmla="*/ 716 h 1027"/>
                <a:gd name="T66" fmla="*/ 10250 w 12222"/>
                <a:gd name="T67" fmla="*/ 585 h 1027"/>
                <a:gd name="T68" fmla="*/ 10250 w 12222"/>
                <a:gd name="T69" fmla="*/ 439 h 1027"/>
                <a:gd name="T70" fmla="*/ 10210 w 12222"/>
                <a:gd name="T71" fmla="*/ 309 h 1027"/>
                <a:gd name="T72" fmla="*/ 10129 w 12222"/>
                <a:gd name="T73" fmla="*/ 213 h 1027"/>
                <a:gd name="T74" fmla="*/ 10012 w 12222"/>
                <a:gd name="T75" fmla="*/ 160 h 1027"/>
                <a:gd name="T76" fmla="*/ 9714 w 12222"/>
                <a:gd name="T77" fmla="*/ 874 h 1027"/>
                <a:gd name="T78" fmla="*/ 9997 w 12222"/>
                <a:gd name="T79" fmla="*/ 3 h 1027"/>
                <a:gd name="T80" fmla="*/ 10144 w 12222"/>
                <a:gd name="T81" fmla="*/ 36 h 1027"/>
                <a:gd name="T82" fmla="*/ 10261 w 12222"/>
                <a:gd name="T83" fmla="*/ 107 h 1027"/>
                <a:gd name="T84" fmla="*/ 10324 w 12222"/>
                <a:gd name="T85" fmla="*/ 174 h 1027"/>
                <a:gd name="T86" fmla="*/ 10372 w 12222"/>
                <a:gd name="T87" fmla="*/ 255 h 1027"/>
                <a:gd name="T88" fmla="*/ 10404 w 12222"/>
                <a:gd name="T89" fmla="*/ 350 h 1027"/>
                <a:gd name="T90" fmla="*/ 10421 w 12222"/>
                <a:gd name="T91" fmla="*/ 573 h 1027"/>
                <a:gd name="T92" fmla="*/ 10388 w 12222"/>
                <a:gd name="T93" fmla="*/ 728 h 1027"/>
                <a:gd name="T94" fmla="*/ 10291 w 12222"/>
                <a:gd name="T95" fmla="*/ 889 h 1027"/>
                <a:gd name="T96" fmla="*/ 10136 w 12222"/>
                <a:gd name="T97" fmla="*/ 991 h 1027"/>
                <a:gd name="T98" fmla="*/ 10013 w 12222"/>
                <a:gd name="T99" fmla="*/ 1022 h 1027"/>
                <a:gd name="T100" fmla="*/ 9554 w 12222"/>
                <a:gd name="T101" fmla="*/ 513 h 1027"/>
                <a:gd name="T102" fmla="*/ 10810 w 12222"/>
                <a:gd name="T103" fmla="*/ 513 h 1027"/>
                <a:gd name="T104" fmla="*/ 10969 w 12222"/>
                <a:gd name="T105" fmla="*/ 1027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222" h="1027">
                  <a:moveTo>
                    <a:pt x="11952" y="774"/>
                  </a:moveTo>
                  <a:lnTo>
                    <a:pt x="11573" y="774"/>
                  </a:lnTo>
                  <a:lnTo>
                    <a:pt x="11476" y="1027"/>
                  </a:lnTo>
                  <a:lnTo>
                    <a:pt x="11303" y="1027"/>
                  </a:lnTo>
                  <a:lnTo>
                    <a:pt x="11508" y="513"/>
                  </a:lnTo>
                  <a:lnTo>
                    <a:pt x="11713" y="0"/>
                  </a:lnTo>
                  <a:lnTo>
                    <a:pt x="11816" y="0"/>
                  </a:lnTo>
                  <a:lnTo>
                    <a:pt x="12019" y="513"/>
                  </a:lnTo>
                  <a:lnTo>
                    <a:pt x="12222" y="1027"/>
                  </a:lnTo>
                  <a:lnTo>
                    <a:pt x="12049" y="1027"/>
                  </a:lnTo>
                  <a:lnTo>
                    <a:pt x="11952" y="774"/>
                  </a:lnTo>
                  <a:close/>
                  <a:moveTo>
                    <a:pt x="11624" y="627"/>
                  </a:moveTo>
                  <a:lnTo>
                    <a:pt x="11903" y="627"/>
                  </a:lnTo>
                  <a:lnTo>
                    <a:pt x="11764" y="254"/>
                  </a:lnTo>
                  <a:lnTo>
                    <a:pt x="11624" y="627"/>
                  </a:lnTo>
                  <a:close/>
                  <a:moveTo>
                    <a:pt x="577" y="0"/>
                  </a:moveTo>
                  <a:lnTo>
                    <a:pt x="930" y="0"/>
                  </a:lnTo>
                  <a:lnTo>
                    <a:pt x="583" y="446"/>
                  </a:lnTo>
                  <a:lnTo>
                    <a:pt x="943" y="1027"/>
                  </a:lnTo>
                  <a:lnTo>
                    <a:pt x="590" y="1027"/>
                  </a:lnTo>
                  <a:lnTo>
                    <a:pt x="391" y="680"/>
                  </a:lnTo>
                  <a:lnTo>
                    <a:pt x="289" y="806"/>
                  </a:lnTo>
                  <a:lnTo>
                    <a:pt x="289" y="1027"/>
                  </a:lnTo>
                  <a:lnTo>
                    <a:pt x="0" y="1027"/>
                  </a:lnTo>
                  <a:lnTo>
                    <a:pt x="0" y="513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89" y="386"/>
                  </a:lnTo>
                  <a:lnTo>
                    <a:pt x="577" y="0"/>
                  </a:lnTo>
                  <a:close/>
                  <a:moveTo>
                    <a:pt x="1627" y="326"/>
                  </a:moveTo>
                  <a:lnTo>
                    <a:pt x="1538" y="610"/>
                  </a:lnTo>
                  <a:lnTo>
                    <a:pt x="1714" y="610"/>
                  </a:lnTo>
                  <a:lnTo>
                    <a:pt x="1627" y="326"/>
                  </a:lnTo>
                  <a:close/>
                  <a:moveTo>
                    <a:pt x="1778" y="858"/>
                  </a:moveTo>
                  <a:lnTo>
                    <a:pt x="1469" y="858"/>
                  </a:lnTo>
                  <a:lnTo>
                    <a:pt x="1417" y="1027"/>
                  </a:lnTo>
                  <a:lnTo>
                    <a:pt x="1121" y="1027"/>
                  </a:lnTo>
                  <a:lnTo>
                    <a:pt x="1303" y="513"/>
                  </a:lnTo>
                  <a:lnTo>
                    <a:pt x="1487" y="0"/>
                  </a:lnTo>
                  <a:lnTo>
                    <a:pt x="1769" y="0"/>
                  </a:lnTo>
                  <a:lnTo>
                    <a:pt x="1946" y="513"/>
                  </a:lnTo>
                  <a:lnTo>
                    <a:pt x="2124" y="1027"/>
                  </a:lnTo>
                  <a:lnTo>
                    <a:pt x="1828" y="1027"/>
                  </a:lnTo>
                  <a:lnTo>
                    <a:pt x="1778" y="858"/>
                  </a:lnTo>
                  <a:close/>
                  <a:moveTo>
                    <a:pt x="2416" y="0"/>
                  </a:moveTo>
                  <a:lnTo>
                    <a:pt x="2708" y="0"/>
                  </a:lnTo>
                  <a:lnTo>
                    <a:pt x="2708" y="752"/>
                  </a:lnTo>
                  <a:lnTo>
                    <a:pt x="3194" y="752"/>
                  </a:lnTo>
                  <a:lnTo>
                    <a:pt x="3194" y="1027"/>
                  </a:lnTo>
                  <a:lnTo>
                    <a:pt x="2416" y="1027"/>
                  </a:lnTo>
                  <a:lnTo>
                    <a:pt x="2416" y="513"/>
                  </a:lnTo>
                  <a:lnTo>
                    <a:pt x="2416" y="0"/>
                  </a:lnTo>
                  <a:close/>
                  <a:moveTo>
                    <a:pt x="3502" y="0"/>
                  </a:moveTo>
                  <a:lnTo>
                    <a:pt x="4271" y="0"/>
                  </a:lnTo>
                  <a:lnTo>
                    <a:pt x="4271" y="266"/>
                  </a:lnTo>
                  <a:lnTo>
                    <a:pt x="3794" y="266"/>
                  </a:lnTo>
                  <a:lnTo>
                    <a:pt x="3794" y="380"/>
                  </a:lnTo>
                  <a:lnTo>
                    <a:pt x="4235" y="380"/>
                  </a:lnTo>
                  <a:lnTo>
                    <a:pt x="4235" y="646"/>
                  </a:lnTo>
                  <a:lnTo>
                    <a:pt x="3794" y="646"/>
                  </a:lnTo>
                  <a:lnTo>
                    <a:pt x="3794" y="760"/>
                  </a:lnTo>
                  <a:lnTo>
                    <a:pt x="4268" y="760"/>
                  </a:lnTo>
                  <a:lnTo>
                    <a:pt x="4268" y="1027"/>
                  </a:lnTo>
                  <a:lnTo>
                    <a:pt x="3502" y="1027"/>
                  </a:lnTo>
                  <a:lnTo>
                    <a:pt x="3502" y="513"/>
                  </a:lnTo>
                  <a:lnTo>
                    <a:pt x="3502" y="0"/>
                  </a:lnTo>
                  <a:close/>
                  <a:moveTo>
                    <a:pt x="5612" y="0"/>
                  </a:moveTo>
                  <a:lnTo>
                    <a:pt x="5411" y="513"/>
                  </a:lnTo>
                  <a:lnTo>
                    <a:pt x="5210" y="1027"/>
                  </a:lnTo>
                  <a:lnTo>
                    <a:pt x="4940" y="1027"/>
                  </a:lnTo>
                  <a:lnTo>
                    <a:pt x="4736" y="513"/>
                  </a:lnTo>
                  <a:lnTo>
                    <a:pt x="4532" y="0"/>
                  </a:lnTo>
                  <a:lnTo>
                    <a:pt x="4870" y="0"/>
                  </a:lnTo>
                  <a:lnTo>
                    <a:pt x="5076" y="614"/>
                  </a:lnTo>
                  <a:lnTo>
                    <a:pt x="5278" y="0"/>
                  </a:lnTo>
                  <a:lnTo>
                    <a:pt x="5612" y="0"/>
                  </a:lnTo>
                  <a:close/>
                  <a:moveTo>
                    <a:pt x="6197" y="326"/>
                  </a:moveTo>
                  <a:lnTo>
                    <a:pt x="6108" y="610"/>
                  </a:lnTo>
                  <a:lnTo>
                    <a:pt x="6283" y="610"/>
                  </a:lnTo>
                  <a:lnTo>
                    <a:pt x="6197" y="326"/>
                  </a:lnTo>
                  <a:close/>
                  <a:moveTo>
                    <a:pt x="6349" y="858"/>
                  </a:moveTo>
                  <a:lnTo>
                    <a:pt x="6038" y="858"/>
                  </a:lnTo>
                  <a:lnTo>
                    <a:pt x="5987" y="1027"/>
                  </a:lnTo>
                  <a:lnTo>
                    <a:pt x="5690" y="1027"/>
                  </a:lnTo>
                  <a:lnTo>
                    <a:pt x="5873" y="513"/>
                  </a:lnTo>
                  <a:lnTo>
                    <a:pt x="6056" y="0"/>
                  </a:lnTo>
                  <a:lnTo>
                    <a:pt x="6340" y="0"/>
                  </a:lnTo>
                  <a:lnTo>
                    <a:pt x="6517" y="513"/>
                  </a:lnTo>
                  <a:lnTo>
                    <a:pt x="6695" y="1027"/>
                  </a:lnTo>
                  <a:lnTo>
                    <a:pt x="6398" y="1027"/>
                  </a:lnTo>
                  <a:lnTo>
                    <a:pt x="6349" y="858"/>
                  </a:lnTo>
                  <a:close/>
                  <a:moveTo>
                    <a:pt x="7018" y="0"/>
                  </a:moveTo>
                  <a:lnTo>
                    <a:pt x="7105" y="0"/>
                  </a:lnTo>
                  <a:lnTo>
                    <a:pt x="7536" y="629"/>
                  </a:lnTo>
                  <a:lnTo>
                    <a:pt x="7964" y="0"/>
                  </a:lnTo>
                  <a:lnTo>
                    <a:pt x="8056" y="0"/>
                  </a:lnTo>
                  <a:lnTo>
                    <a:pt x="8056" y="513"/>
                  </a:lnTo>
                  <a:lnTo>
                    <a:pt x="8056" y="1027"/>
                  </a:lnTo>
                  <a:lnTo>
                    <a:pt x="7894" y="1027"/>
                  </a:lnTo>
                  <a:lnTo>
                    <a:pt x="7894" y="369"/>
                  </a:lnTo>
                  <a:lnTo>
                    <a:pt x="7559" y="859"/>
                  </a:lnTo>
                  <a:lnTo>
                    <a:pt x="7511" y="859"/>
                  </a:lnTo>
                  <a:lnTo>
                    <a:pt x="7176" y="369"/>
                  </a:lnTo>
                  <a:lnTo>
                    <a:pt x="7176" y="1027"/>
                  </a:lnTo>
                  <a:lnTo>
                    <a:pt x="7018" y="1027"/>
                  </a:lnTo>
                  <a:lnTo>
                    <a:pt x="7018" y="513"/>
                  </a:lnTo>
                  <a:lnTo>
                    <a:pt x="7018" y="0"/>
                  </a:lnTo>
                  <a:close/>
                  <a:moveTo>
                    <a:pt x="8500" y="0"/>
                  </a:moveTo>
                  <a:lnTo>
                    <a:pt x="9156" y="0"/>
                  </a:lnTo>
                  <a:lnTo>
                    <a:pt x="9156" y="151"/>
                  </a:lnTo>
                  <a:lnTo>
                    <a:pt x="8659" y="151"/>
                  </a:lnTo>
                  <a:lnTo>
                    <a:pt x="8659" y="430"/>
                  </a:lnTo>
                  <a:lnTo>
                    <a:pt x="9120" y="430"/>
                  </a:lnTo>
                  <a:lnTo>
                    <a:pt x="9120" y="583"/>
                  </a:lnTo>
                  <a:lnTo>
                    <a:pt x="8659" y="583"/>
                  </a:lnTo>
                  <a:lnTo>
                    <a:pt x="8659" y="875"/>
                  </a:lnTo>
                  <a:lnTo>
                    <a:pt x="9157" y="875"/>
                  </a:lnTo>
                  <a:lnTo>
                    <a:pt x="9157" y="1027"/>
                  </a:lnTo>
                  <a:lnTo>
                    <a:pt x="8500" y="1027"/>
                  </a:lnTo>
                  <a:lnTo>
                    <a:pt x="8500" y="513"/>
                  </a:lnTo>
                  <a:lnTo>
                    <a:pt x="8500" y="0"/>
                  </a:lnTo>
                  <a:close/>
                  <a:moveTo>
                    <a:pt x="9937" y="874"/>
                  </a:moveTo>
                  <a:lnTo>
                    <a:pt x="9974" y="873"/>
                  </a:lnTo>
                  <a:lnTo>
                    <a:pt x="10010" y="867"/>
                  </a:lnTo>
                  <a:lnTo>
                    <a:pt x="10043" y="858"/>
                  </a:lnTo>
                  <a:lnTo>
                    <a:pt x="10074" y="846"/>
                  </a:lnTo>
                  <a:lnTo>
                    <a:pt x="10103" y="831"/>
                  </a:lnTo>
                  <a:lnTo>
                    <a:pt x="10129" y="813"/>
                  </a:lnTo>
                  <a:lnTo>
                    <a:pt x="10153" y="792"/>
                  </a:lnTo>
                  <a:lnTo>
                    <a:pt x="10174" y="768"/>
                  </a:lnTo>
                  <a:lnTo>
                    <a:pt x="10193" y="743"/>
                  </a:lnTo>
                  <a:lnTo>
                    <a:pt x="10210" y="716"/>
                  </a:lnTo>
                  <a:lnTo>
                    <a:pt x="10224" y="686"/>
                  </a:lnTo>
                  <a:lnTo>
                    <a:pt x="10235" y="653"/>
                  </a:lnTo>
                  <a:lnTo>
                    <a:pt x="10244" y="620"/>
                  </a:lnTo>
                  <a:lnTo>
                    <a:pt x="10250" y="585"/>
                  </a:lnTo>
                  <a:lnTo>
                    <a:pt x="10254" y="549"/>
                  </a:lnTo>
                  <a:lnTo>
                    <a:pt x="10255" y="512"/>
                  </a:lnTo>
                  <a:lnTo>
                    <a:pt x="10254" y="475"/>
                  </a:lnTo>
                  <a:lnTo>
                    <a:pt x="10250" y="439"/>
                  </a:lnTo>
                  <a:lnTo>
                    <a:pt x="10244" y="404"/>
                  </a:lnTo>
                  <a:lnTo>
                    <a:pt x="10235" y="370"/>
                  </a:lnTo>
                  <a:lnTo>
                    <a:pt x="10224" y="339"/>
                  </a:lnTo>
                  <a:lnTo>
                    <a:pt x="10210" y="309"/>
                  </a:lnTo>
                  <a:lnTo>
                    <a:pt x="10193" y="282"/>
                  </a:lnTo>
                  <a:lnTo>
                    <a:pt x="10174" y="257"/>
                  </a:lnTo>
                  <a:lnTo>
                    <a:pt x="10153" y="234"/>
                  </a:lnTo>
                  <a:lnTo>
                    <a:pt x="10129" y="213"/>
                  </a:lnTo>
                  <a:lnTo>
                    <a:pt x="10103" y="195"/>
                  </a:lnTo>
                  <a:lnTo>
                    <a:pt x="10075" y="180"/>
                  </a:lnTo>
                  <a:lnTo>
                    <a:pt x="10044" y="168"/>
                  </a:lnTo>
                  <a:lnTo>
                    <a:pt x="10012" y="160"/>
                  </a:lnTo>
                  <a:lnTo>
                    <a:pt x="9976" y="155"/>
                  </a:lnTo>
                  <a:lnTo>
                    <a:pt x="9938" y="152"/>
                  </a:lnTo>
                  <a:lnTo>
                    <a:pt x="9714" y="152"/>
                  </a:lnTo>
                  <a:lnTo>
                    <a:pt x="9714" y="874"/>
                  </a:lnTo>
                  <a:lnTo>
                    <a:pt x="9937" y="874"/>
                  </a:lnTo>
                  <a:close/>
                  <a:moveTo>
                    <a:pt x="9554" y="0"/>
                  </a:moveTo>
                  <a:lnTo>
                    <a:pt x="9942" y="0"/>
                  </a:lnTo>
                  <a:lnTo>
                    <a:pt x="9997" y="3"/>
                  </a:lnTo>
                  <a:lnTo>
                    <a:pt x="10024" y="5"/>
                  </a:lnTo>
                  <a:lnTo>
                    <a:pt x="10049" y="9"/>
                  </a:lnTo>
                  <a:lnTo>
                    <a:pt x="10097" y="21"/>
                  </a:lnTo>
                  <a:lnTo>
                    <a:pt x="10144" y="36"/>
                  </a:lnTo>
                  <a:lnTo>
                    <a:pt x="10186" y="55"/>
                  </a:lnTo>
                  <a:lnTo>
                    <a:pt x="10225" y="79"/>
                  </a:lnTo>
                  <a:lnTo>
                    <a:pt x="10243" y="92"/>
                  </a:lnTo>
                  <a:lnTo>
                    <a:pt x="10261" y="107"/>
                  </a:lnTo>
                  <a:lnTo>
                    <a:pt x="10278" y="122"/>
                  </a:lnTo>
                  <a:lnTo>
                    <a:pt x="10295" y="139"/>
                  </a:lnTo>
                  <a:lnTo>
                    <a:pt x="10309" y="156"/>
                  </a:lnTo>
                  <a:lnTo>
                    <a:pt x="10324" y="174"/>
                  </a:lnTo>
                  <a:lnTo>
                    <a:pt x="10337" y="193"/>
                  </a:lnTo>
                  <a:lnTo>
                    <a:pt x="10349" y="213"/>
                  </a:lnTo>
                  <a:lnTo>
                    <a:pt x="10361" y="234"/>
                  </a:lnTo>
                  <a:lnTo>
                    <a:pt x="10372" y="255"/>
                  </a:lnTo>
                  <a:lnTo>
                    <a:pt x="10381" y="278"/>
                  </a:lnTo>
                  <a:lnTo>
                    <a:pt x="10390" y="301"/>
                  </a:lnTo>
                  <a:lnTo>
                    <a:pt x="10397" y="325"/>
                  </a:lnTo>
                  <a:lnTo>
                    <a:pt x="10404" y="350"/>
                  </a:lnTo>
                  <a:lnTo>
                    <a:pt x="10415" y="403"/>
                  </a:lnTo>
                  <a:lnTo>
                    <a:pt x="10421" y="458"/>
                  </a:lnTo>
                  <a:lnTo>
                    <a:pt x="10423" y="515"/>
                  </a:lnTo>
                  <a:lnTo>
                    <a:pt x="10421" y="573"/>
                  </a:lnTo>
                  <a:lnTo>
                    <a:pt x="10414" y="628"/>
                  </a:lnTo>
                  <a:lnTo>
                    <a:pt x="10409" y="653"/>
                  </a:lnTo>
                  <a:lnTo>
                    <a:pt x="10404" y="680"/>
                  </a:lnTo>
                  <a:lnTo>
                    <a:pt x="10388" y="728"/>
                  </a:lnTo>
                  <a:lnTo>
                    <a:pt x="10370" y="773"/>
                  </a:lnTo>
                  <a:lnTo>
                    <a:pt x="10348" y="815"/>
                  </a:lnTo>
                  <a:lnTo>
                    <a:pt x="10321" y="853"/>
                  </a:lnTo>
                  <a:lnTo>
                    <a:pt x="10291" y="889"/>
                  </a:lnTo>
                  <a:lnTo>
                    <a:pt x="10258" y="921"/>
                  </a:lnTo>
                  <a:lnTo>
                    <a:pt x="10220" y="948"/>
                  </a:lnTo>
                  <a:lnTo>
                    <a:pt x="10181" y="972"/>
                  </a:lnTo>
                  <a:lnTo>
                    <a:pt x="10136" y="991"/>
                  </a:lnTo>
                  <a:lnTo>
                    <a:pt x="10090" y="1007"/>
                  </a:lnTo>
                  <a:lnTo>
                    <a:pt x="10064" y="1013"/>
                  </a:lnTo>
                  <a:lnTo>
                    <a:pt x="10039" y="1018"/>
                  </a:lnTo>
                  <a:lnTo>
                    <a:pt x="10013" y="1022"/>
                  </a:lnTo>
                  <a:lnTo>
                    <a:pt x="9986" y="1025"/>
                  </a:lnTo>
                  <a:lnTo>
                    <a:pt x="9930" y="1027"/>
                  </a:lnTo>
                  <a:lnTo>
                    <a:pt x="9554" y="1027"/>
                  </a:lnTo>
                  <a:lnTo>
                    <a:pt x="9554" y="513"/>
                  </a:lnTo>
                  <a:lnTo>
                    <a:pt x="9554" y="0"/>
                  </a:lnTo>
                  <a:close/>
                  <a:moveTo>
                    <a:pt x="10969" y="1027"/>
                  </a:moveTo>
                  <a:lnTo>
                    <a:pt x="10810" y="1027"/>
                  </a:lnTo>
                  <a:lnTo>
                    <a:pt x="10810" y="513"/>
                  </a:lnTo>
                  <a:lnTo>
                    <a:pt x="10810" y="0"/>
                  </a:lnTo>
                  <a:lnTo>
                    <a:pt x="10969" y="0"/>
                  </a:lnTo>
                  <a:lnTo>
                    <a:pt x="10969" y="513"/>
                  </a:lnTo>
                  <a:lnTo>
                    <a:pt x="10969" y="102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66619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ction and W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4797152"/>
            <a:ext cx="11233149" cy="1295673"/>
          </a:xfrm>
        </p:spPr>
        <p:txBody>
          <a:bodyPr tIns="0" bIns="0" anchor="t" anchorCtr="0"/>
          <a:lstStyle>
            <a:lvl1pPr>
              <a:defRPr sz="40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11422-FE6E-40F7-BD76-E4B3F543A1E4}" type="datetime1">
              <a:rPr lang="fi-FI" smtClean="0"/>
              <a:t>28.11.2024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Esitys/Esittäjä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6AC23-92AA-450C-B810-ACE39042675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79425" y="476672"/>
            <a:ext cx="11233150" cy="4032448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6093296"/>
            <a:ext cx="9360991" cy="143669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200"/>
            </a:lvl1pPr>
            <a:lvl2pPr marL="0" indent="0" algn="r">
              <a:spcBef>
                <a:spcPts val="0"/>
              </a:spcBef>
              <a:buFontTx/>
              <a:buNone/>
              <a:defRPr sz="1200"/>
            </a:lvl2pPr>
            <a:lvl3pPr marL="0" indent="0" algn="r">
              <a:spcBef>
                <a:spcPts val="0"/>
              </a:spcBef>
              <a:buFontTx/>
              <a:buNone/>
              <a:defRPr sz="1200"/>
            </a:lvl3pPr>
            <a:lvl4pPr marL="0" indent="0" algn="r">
              <a:spcBef>
                <a:spcPts val="0"/>
              </a:spcBef>
              <a:buFontTx/>
              <a:buNone/>
              <a:defRPr sz="1200"/>
            </a:lvl4pPr>
            <a:lvl5pPr marL="0" indent="0" algn="r">
              <a:spcBef>
                <a:spcPts val="0"/>
              </a:spcBef>
              <a:buFontTx/>
              <a:buNone/>
              <a:defRPr sz="1200"/>
            </a:lvl5pPr>
          </a:lstStyle>
          <a:p>
            <a:pPr lvl="0"/>
            <a:r>
              <a:rPr lang="en-US" dirty="0"/>
              <a:t>Click to add Picture Source</a:t>
            </a:r>
          </a:p>
        </p:txBody>
      </p:sp>
      <p:grpSp>
        <p:nvGrpSpPr>
          <p:cNvPr id="14" name="Group 13"/>
          <p:cNvGrpSpPr>
            <a:grpSpLocks noChangeAspect="1"/>
          </p:cNvGrpSpPr>
          <p:nvPr userDrawn="1"/>
        </p:nvGrpSpPr>
        <p:grpSpPr>
          <a:xfrm>
            <a:off x="9912424" y="6309088"/>
            <a:ext cx="2081034" cy="360000"/>
            <a:chOff x="5880100" y="5589588"/>
            <a:chExt cx="4267200" cy="738187"/>
          </a:xfrm>
        </p:grpSpPr>
        <p:sp>
          <p:nvSpPr>
            <p:cNvPr id="15" name="Freeform 121"/>
            <p:cNvSpPr>
              <a:spLocks noEditPoints="1"/>
            </p:cNvSpPr>
            <p:nvPr userDrawn="1"/>
          </p:nvSpPr>
          <p:spPr bwMode="auto">
            <a:xfrm>
              <a:off x="9283700" y="5589588"/>
              <a:ext cx="863600" cy="738187"/>
            </a:xfrm>
            <a:custGeom>
              <a:avLst/>
              <a:gdLst>
                <a:gd name="T0" fmla="*/ 1839 w 3265"/>
                <a:gd name="T1" fmla="*/ 657 h 2788"/>
                <a:gd name="T2" fmla="*/ 1991 w 3265"/>
                <a:gd name="T3" fmla="*/ 589 h 2788"/>
                <a:gd name="T4" fmla="*/ 2105 w 3265"/>
                <a:gd name="T5" fmla="*/ 660 h 2788"/>
                <a:gd name="T6" fmla="*/ 2111 w 3265"/>
                <a:gd name="T7" fmla="*/ 832 h 2788"/>
                <a:gd name="T8" fmla="*/ 1769 w 3265"/>
                <a:gd name="T9" fmla="*/ 1078 h 2788"/>
                <a:gd name="T10" fmla="*/ 2317 w 3265"/>
                <a:gd name="T11" fmla="*/ 2564 h 2788"/>
                <a:gd name="T12" fmla="*/ 2198 w 3265"/>
                <a:gd name="T13" fmla="*/ 2076 h 2788"/>
                <a:gd name="T14" fmla="*/ 2366 w 3265"/>
                <a:gd name="T15" fmla="*/ 1868 h 2788"/>
                <a:gd name="T16" fmla="*/ 2359 w 3265"/>
                <a:gd name="T17" fmla="*/ 1584 h 2788"/>
                <a:gd name="T18" fmla="*/ 2117 w 3265"/>
                <a:gd name="T19" fmla="*/ 1381 h 2788"/>
                <a:gd name="T20" fmla="*/ 1805 w 3265"/>
                <a:gd name="T21" fmla="*/ 1436 h 2788"/>
                <a:gd name="T22" fmla="*/ 1800 w 3265"/>
                <a:gd name="T23" fmla="*/ 1296 h 2788"/>
                <a:gd name="T24" fmla="*/ 2217 w 3265"/>
                <a:gd name="T25" fmla="*/ 1045 h 2788"/>
                <a:gd name="T26" fmla="*/ 2340 w 3265"/>
                <a:gd name="T27" fmla="*/ 781 h 2788"/>
                <a:gd name="T28" fmla="*/ 2259 w 3265"/>
                <a:gd name="T29" fmla="*/ 510 h 2788"/>
                <a:gd name="T30" fmla="*/ 2037 w 3265"/>
                <a:gd name="T31" fmla="*/ 382 h 2788"/>
                <a:gd name="T32" fmla="*/ 1747 w 3265"/>
                <a:gd name="T33" fmla="*/ 450 h 2788"/>
                <a:gd name="T34" fmla="*/ 1592 w 3265"/>
                <a:gd name="T35" fmla="*/ 698 h 2788"/>
                <a:gd name="T36" fmla="*/ 1254 w 3265"/>
                <a:gd name="T37" fmla="*/ 1208 h 2788"/>
                <a:gd name="T38" fmla="*/ 764 w 3265"/>
                <a:gd name="T39" fmla="*/ 1127 h 2788"/>
                <a:gd name="T40" fmla="*/ 678 w 3265"/>
                <a:gd name="T41" fmla="*/ 886 h 2788"/>
                <a:gd name="T42" fmla="*/ 992 w 3265"/>
                <a:gd name="T43" fmla="*/ 504 h 2788"/>
                <a:gd name="T44" fmla="*/ 1386 w 3265"/>
                <a:gd name="T45" fmla="*/ 280 h 2788"/>
                <a:gd name="T46" fmla="*/ 1769 w 3265"/>
                <a:gd name="T47" fmla="*/ 213 h 2788"/>
                <a:gd name="T48" fmla="*/ 2267 w 3265"/>
                <a:gd name="T49" fmla="*/ 305 h 2788"/>
                <a:gd name="T50" fmla="*/ 2642 w 3265"/>
                <a:gd name="T51" fmla="*/ 543 h 2788"/>
                <a:gd name="T52" fmla="*/ 2941 w 3265"/>
                <a:gd name="T53" fmla="*/ 953 h 2788"/>
                <a:gd name="T54" fmla="*/ 3053 w 3265"/>
                <a:gd name="T55" fmla="*/ 1447 h 2788"/>
                <a:gd name="T56" fmla="*/ 2893 w 3265"/>
                <a:gd name="T57" fmla="*/ 2086 h 2788"/>
                <a:gd name="T58" fmla="*/ 2606 w 3265"/>
                <a:gd name="T59" fmla="*/ 2436 h 2788"/>
                <a:gd name="T60" fmla="*/ 1887 w 3265"/>
                <a:gd name="T61" fmla="*/ 1646 h 2788"/>
                <a:gd name="T62" fmla="*/ 2060 w 3265"/>
                <a:gd name="T63" fmla="*/ 1586 h 2788"/>
                <a:gd name="T64" fmla="*/ 2172 w 3265"/>
                <a:gd name="T65" fmla="*/ 1689 h 2788"/>
                <a:gd name="T66" fmla="*/ 2120 w 3265"/>
                <a:gd name="T67" fmla="*/ 1869 h 2788"/>
                <a:gd name="T68" fmla="*/ 1777 w 3265"/>
                <a:gd name="T69" fmla="*/ 1973 h 2788"/>
                <a:gd name="T70" fmla="*/ 2415 w 3265"/>
                <a:gd name="T71" fmla="*/ 138 h 2788"/>
                <a:gd name="T72" fmla="*/ 1842 w 3265"/>
                <a:gd name="T73" fmla="*/ 0 h 2788"/>
                <a:gd name="T74" fmla="*/ 1379 w 3265"/>
                <a:gd name="T75" fmla="*/ 59 h 2788"/>
                <a:gd name="T76" fmla="*/ 1004 w 3265"/>
                <a:gd name="T77" fmla="*/ 232 h 2788"/>
                <a:gd name="T78" fmla="*/ 627 w 3265"/>
                <a:gd name="T79" fmla="*/ 576 h 2788"/>
                <a:gd name="T80" fmla="*/ 290 w 3265"/>
                <a:gd name="T81" fmla="*/ 807 h 2788"/>
                <a:gd name="T82" fmla="*/ 209 w 3265"/>
                <a:gd name="T83" fmla="*/ 1026 h 2788"/>
                <a:gd name="T84" fmla="*/ 317 w 3265"/>
                <a:gd name="T85" fmla="*/ 1563 h 2788"/>
                <a:gd name="T86" fmla="*/ 461 w 3265"/>
                <a:gd name="T87" fmla="*/ 2116 h 2788"/>
                <a:gd name="T88" fmla="*/ 869 w 3265"/>
                <a:gd name="T89" fmla="*/ 2625 h 2788"/>
                <a:gd name="T90" fmla="*/ 684 w 3265"/>
                <a:gd name="T91" fmla="*/ 2085 h 2788"/>
                <a:gd name="T92" fmla="*/ 529 w 3265"/>
                <a:gd name="T93" fmla="*/ 1550 h 2788"/>
                <a:gd name="T94" fmla="*/ 783 w 3265"/>
                <a:gd name="T95" fmla="*/ 1358 h 2788"/>
                <a:gd name="T96" fmla="*/ 1373 w 3265"/>
                <a:gd name="T97" fmla="*/ 1412 h 2788"/>
                <a:gd name="T98" fmla="*/ 1729 w 3265"/>
                <a:gd name="T99" fmla="*/ 2189 h 2788"/>
                <a:gd name="T100" fmla="*/ 2269 w 3265"/>
                <a:gd name="T101" fmla="*/ 2772 h 2788"/>
                <a:gd name="T102" fmla="*/ 2544 w 3265"/>
                <a:gd name="T103" fmla="*/ 2740 h 2788"/>
                <a:gd name="T104" fmla="*/ 2975 w 3265"/>
                <a:gd name="T105" fmla="*/ 2351 h 2788"/>
                <a:gd name="T106" fmla="*/ 3221 w 3265"/>
                <a:gd name="T107" fmla="*/ 1830 h 2788"/>
                <a:gd name="T108" fmla="*/ 3254 w 3265"/>
                <a:gd name="T109" fmla="*/ 1292 h 2788"/>
                <a:gd name="T110" fmla="*/ 3103 w 3265"/>
                <a:gd name="T111" fmla="*/ 800 h 2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65" h="2788">
                  <a:moveTo>
                    <a:pt x="1710" y="1103"/>
                  </a:moveTo>
                  <a:lnTo>
                    <a:pt x="1739" y="972"/>
                  </a:lnTo>
                  <a:lnTo>
                    <a:pt x="1770" y="848"/>
                  </a:lnTo>
                  <a:lnTo>
                    <a:pt x="1800" y="745"/>
                  </a:lnTo>
                  <a:lnTo>
                    <a:pt x="1814" y="706"/>
                  </a:lnTo>
                  <a:lnTo>
                    <a:pt x="1820" y="690"/>
                  </a:lnTo>
                  <a:lnTo>
                    <a:pt x="1827" y="678"/>
                  </a:lnTo>
                  <a:lnTo>
                    <a:pt x="1839" y="657"/>
                  </a:lnTo>
                  <a:lnTo>
                    <a:pt x="1853" y="640"/>
                  </a:lnTo>
                  <a:lnTo>
                    <a:pt x="1867" y="626"/>
                  </a:lnTo>
                  <a:lnTo>
                    <a:pt x="1881" y="615"/>
                  </a:lnTo>
                  <a:lnTo>
                    <a:pt x="1897" y="606"/>
                  </a:lnTo>
                  <a:lnTo>
                    <a:pt x="1910" y="600"/>
                  </a:lnTo>
                  <a:lnTo>
                    <a:pt x="1937" y="591"/>
                  </a:lnTo>
                  <a:lnTo>
                    <a:pt x="1973" y="588"/>
                  </a:lnTo>
                  <a:lnTo>
                    <a:pt x="1991" y="589"/>
                  </a:lnTo>
                  <a:lnTo>
                    <a:pt x="2009" y="592"/>
                  </a:lnTo>
                  <a:lnTo>
                    <a:pt x="2025" y="597"/>
                  </a:lnTo>
                  <a:lnTo>
                    <a:pt x="2042" y="604"/>
                  </a:lnTo>
                  <a:lnTo>
                    <a:pt x="2058" y="613"/>
                  </a:lnTo>
                  <a:lnTo>
                    <a:pt x="2073" y="622"/>
                  </a:lnTo>
                  <a:lnTo>
                    <a:pt x="2085" y="633"/>
                  </a:lnTo>
                  <a:lnTo>
                    <a:pt x="2096" y="645"/>
                  </a:lnTo>
                  <a:lnTo>
                    <a:pt x="2105" y="660"/>
                  </a:lnTo>
                  <a:lnTo>
                    <a:pt x="2113" y="673"/>
                  </a:lnTo>
                  <a:lnTo>
                    <a:pt x="2124" y="704"/>
                  </a:lnTo>
                  <a:lnTo>
                    <a:pt x="2129" y="736"/>
                  </a:lnTo>
                  <a:lnTo>
                    <a:pt x="2129" y="752"/>
                  </a:lnTo>
                  <a:lnTo>
                    <a:pt x="2127" y="769"/>
                  </a:lnTo>
                  <a:lnTo>
                    <a:pt x="2121" y="801"/>
                  </a:lnTo>
                  <a:lnTo>
                    <a:pt x="2117" y="818"/>
                  </a:lnTo>
                  <a:lnTo>
                    <a:pt x="2111" y="832"/>
                  </a:lnTo>
                  <a:lnTo>
                    <a:pt x="2096" y="861"/>
                  </a:lnTo>
                  <a:lnTo>
                    <a:pt x="2069" y="893"/>
                  </a:lnTo>
                  <a:lnTo>
                    <a:pt x="2033" y="927"/>
                  </a:lnTo>
                  <a:lnTo>
                    <a:pt x="1989" y="959"/>
                  </a:lnTo>
                  <a:lnTo>
                    <a:pt x="1939" y="992"/>
                  </a:lnTo>
                  <a:lnTo>
                    <a:pt x="1885" y="1021"/>
                  </a:lnTo>
                  <a:lnTo>
                    <a:pt x="1827" y="1051"/>
                  </a:lnTo>
                  <a:lnTo>
                    <a:pt x="1769" y="1078"/>
                  </a:lnTo>
                  <a:lnTo>
                    <a:pt x="1710" y="1103"/>
                  </a:lnTo>
                  <a:close/>
                  <a:moveTo>
                    <a:pt x="2435" y="2558"/>
                  </a:moveTo>
                  <a:lnTo>
                    <a:pt x="2424" y="2564"/>
                  </a:lnTo>
                  <a:lnTo>
                    <a:pt x="2412" y="2569"/>
                  </a:lnTo>
                  <a:lnTo>
                    <a:pt x="2388" y="2575"/>
                  </a:lnTo>
                  <a:lnTo>
                    <a:pt x="2364" y="2576"/>
                  </a:lnTo>
                  <a:lnTo>
                    <a:pt x="2341" y="2572"/>
                  </a:lnTo>
                  <a:lnTo>
                    <a:pt x="2317" y="2564"/>
                  </a:lnTo>
                  <a:lnTo>
                    <a:pt x="2297" y="2552"/>
                  </a:lnTo>
                  <a:lnTo>
                    <a:pt x="2277" y="2536"/>
                  </a:lnTo>
                  <a:lnTo>
                    <a:pt x="2261" y="2516"/>
                  </a:lnTo>
                  <a:lnTo>
                    <a:pt x="2010" y="2150"/>
                  </a:lnTo>
                  <a:lnTo>
                    <a:pt x="2069" y="2134"/>
                  </a:lnTo>
                  <a:lnTo>
                    <a:pt x="2124" y="2113"/>
                  </a:lnTo>
                  <a:lnTo>
                    <a:pt x="2175" y="2089"/>
                  </a:lnTo>
                  <a:lnTo>
                    <a:pt x="2198" y="2076"/>
                  </a:lnTo>
                  <a:lnTo>
                    <a:pt x="2221" y="2062"/>
                  </a:lnTo>
                  <a:lnTo>
                    <a:pt x="2247" y="2040"/>
                  </a:lnTo>
                  <a:lnTo>
                    <a:pt x="2273" y="2016"/>
                  </a:lnTo>
                  <a:lnTo>
                    <a:pt x="2295" y="1990"/>
                  </a:lnTo>
                  <a:lnTo>
                    <a:pt x="2317" y="1962"/>
                  </a:lnTo>
                  <a:lnTo>
                    <a:pt x="2336" y="1932"/>
                  </a:lnTo>
                  <a:lnTo>
                    <a:pt x="2353" y="1901"/>
                  </a:lnTo>
                  <a:lnTo>
                    <a:pt x="2366" y="1868"/>
                  </a:lnTo>
                  <a:lnTo>
                    <a:pt x="2377" y="1834"/>
                  </a:lnTo>
                  <a:lnTo>
                    <a:pt x="2385" y="1799"/>
                  </a:lnTo>
                  <a:lnTo>
                    <a:pt x="2390" y="1765"/>
                  </a:lnTo>
                  <a:lnTo>
                    <a:pt x="2391" y="1729"/>
                  </a:lnTo>
                  <a:lnTo>
                    <a:pt x="2389" y="1691"/>
                  </a:lnTo>
                  <a:lnTo>
                    <a:pt x="2383" y="1655"/>
                  </a:lnTo>
                  <a:lnTo>
                    <a:pt x="2373" y="1620"/>
                  </a:lnTo>
                  <a:lnTo>
                    <a:pt x="2359" y="1584"/>
                  </a:lnTo>
                  <a:lnTo>
                    <a:pt x="2340" y="1549"/>
                  </a:lnTo>
                  <a:lnTo>
                    <a:pt x="2317" y="1515"/>
                  </a:lnTo>
                  <a:lnTo>
                    <a:pt x="2291" y="1484"/>
                  </a:lnTo>
                  <a:lnTo>
                    <a:pt x="2261" y="1457"/>
                  </a:lnTo>
                  <a:lnTo>
                    <a:pt x="2227" y="1433"/>
                  </a:lnTo>
                  <a:lnTo>
                    <a:pt x="2192" y="1411"/>
                  </a:lnTo>
                  <a:lnTo>
                    <a:pt x="2155" y="1394"/>
                  </a:lnTo>
                  <a:lnTo>
                    <a:pt x="2117" y="1381"/>
                  </a:lnTo>
                  <a:lnTo>
                    <a:pt x="2076" y="1373"/>
                  </a:lnTo>
                  <a:lnTo>
                    <a:pt x="2035" y="1368"/>
                  </a:lnTo>
                  <a:lnTo>
                    <a:pt x="1994" y="1369"/>
                  </a:lnTo>
                  <a:lnTo>
                    <a:pt x="1955" y="1374"/>
                  </a:lnTo>
                  <a:lnTo>
                    <a:pt x="1915" y="1382"/>
                  </a:lnTo>
                  <a:lnTo>
                    <a:pt x="1877" y="1397"/>
                  </a:lnTo>
                  <a:lnTo>
                    <a:pt x="1841" y="1415"/>
                  </a:lnTo>
                  <a:lnTo>
                    <a:pt x="1805" y="1436"/>
                  </a:lnTo>
                  <a:lnTo>
                    <a:pt x="1771" y="1463"/>
                  </a:lnTo>
                  <a:lnTo>
                    <a:pt x="1731" y="1502"/>
                  </a:lnTo>
                  <a:lnTo>
                    <a:pt x="1687" y="1555"/>
                  </a:lnTo>
                  <a:lnTo>
                    <a:pt x="1639" y="1617"/>
                  </a:lnTo>
                  <a:lnTo>
                    <a:pt x="1589" y="1687"/>
                  </a:lnTo>
                  <a:lnTo>
                    <a:pt x="1661" y="1347"/>
                  </a:lnTo>
                  <a:lnTo>
                    <a:pt x="1723" y="1326"/>
                  </a:lnTo>
                  <a:lnTo>
                    <a:pt x="1800" y="1296"/>
                  </a:lnTo>
                  <a:lnTo>
                    <a:pt x="1885" y="1259"/>
                  </a:lnTo>
                  <a:lnTo>
                    <a:pt x="1929" y="1237"/>
                  </a:lnTo>
                  <a:lnTo>
                    <a:pt x="1975" y="1214"/>
                  </a:lnTo>
                  <a:lnTo>
                    <a:pt x="2019" y="1190"/>
                  </a:lnTo>
                  <a:lnTo>
                    <a:pt x="2063" y="1164"/>
                  </a:lnTo>
                  <a:lnTo>
                    <a:pt x="2145" y="1108"/>
                  </a:lnTo>
                  <a:lnTo>
                    <a:pt x="2183" y="1077"/>
                  </a:lnTo>
                  <a:lnTo>
                    <a:pt x="2217" y="1045"/>
                  </a:lnTo>
                  <a:lnTo>
                    <a:pt x="2247" y="1012"/>
                  </a:lnTo>
                  <a:lnTo>
                    <a:pt x="2274" y="977"/>
                  </a:lnTo>
                  <a:lnTo>
                    <a:pt x="2291" y="947"/>
                  </a:lnTo>
                  <a:lnTo>
                    <a:pt x="2306" y="916"/>
                  </a:lnTo>
                  <a:lnTo>
                    <a:pt x="2318" y="884"/>
                  </a:lnTo>
                  <a:lnTo>
                    <a:pt x="2328" y="850"/>
                  </a:lnTo>
                  <a:lnTo>
                    <a:pt x="2335" y="815"/>
                  </a:lnTo>
                  <a:lnTo>
                    <a:pt x="2340" y="781"/>
                  </a:lnTo>
                  <a:lnTo>
                    <a:pt x="2341" y="745"/>
                  </a:lnTo>
                  <a:lnTo>
                    <a:pt x="2340" y="709"/>
                  </a:lnTo>
                  <a:lnTo>
                    <a:pt x="2335" y="674"/>
                  </a:lnTo>
                  <a:lnTo>
                    <a:pt x="2327" y="639"/>
                  </a:lnTo>
                  <a:lnTo>
                    <a:pt x="2316" y="604"/>
                  </a:lnTo>
                  <a:lnTo>
                    <a:pt x="2300" y="572"/>
                  </a:lnTo>
                  <a:lnTo>
                    <a:pt x="2282" y="540"/>
                  </a:lnTo>
                  <a:lnTo>
                    <a:pt x="2259" y="510"/>
                  </a:lnTo>
                  <a:lnTo>
                    <a:pt x="2233" y="482"/>
                  </a:lnTo>
                  <a:lnTo>
                    <a:pt x="2204" y="456"/>
                  </a:lnTo>
                  <a:lnTo>
                    <a:pt x="2187" y="444"/>
                  </a:lnTo>
                  <a:lnTo>
                    <a:pt x="2171" y="432"/>
                  </a:lnTo>
                  <a:lnTo>
                    <a:pt x="2135" y="413"/>
                  </a:lnTo>
                  <a:lnTo>
                    <a:pt x="2096" y="397"/>
                  </a:lnTo>
                  <a:lnTo>
                    <a:pt x="2057" y="386"/>
                  </a:lnTo>
                  <a:lnTo>
                    <a:pt x="2037" y="382"/>
                  </a:lnTo>
                  <a:lnTo>
                    <a:pt x="2017" y="379"/>
                  </a:lnTo>
                  <a:lnTo>
                    <a:pt x="1976" y="376"/>
                  </a:lnTo>
                  <a:lnTo>
                    <a:pt x="1935" y="378"/>
                  </a:lnTo>
                  <a:lnTo>
                    <a:pt x="1895" y="384"/>
                  </a:lnTo>
                  <a:lnTo>
                    <a:pt x="1855" y="395"/>
                  </a:lnTo>
                  <a:lnTo>
                    <a:pt x="1817" y="409"/>
                  </a:lnTo>
                  <a:lnTo>
                    <a:pt x="1781" y="427"/>
                  </a:lnTo>
                  <a:lnTo>
                    <a:pt x="1747" y="450"/>
                  </a:lnTo>
                  <a:lnTo>
                    <a:pt x="1717" y="476"/>
                  </a:lnTo>
                  <a:lnTo>
                    <a:pt x="1688" y="506"/>
                  </a:lnTo>
                  <a:lnTo>
                    <a:pt x="1675" y="522"/>
                  </a:lnTo>
                  <a:lnTo>
                    <a:pt x="1663" y="539"/>
                  </a:lnTo>
                  <a:lnTo>
                    <a:pt x="1640" y="576"/>
                  </a:lnTo>
                  <a:lnTo>
                    <a:pt x="1628" y="600"/>
                  </a:lnTo>
                  <a:lnTo>
                    <a:pt x="1616" y="628"/>
                  </a:lnTo>
                  <a:lnTo>
                    <a:pt x="1592" y="698"/>
                  </a:lnTo>
                  <a:lnTo>
                    <a:pt x="1568" y="777"/>
                  </a:lnTo>
                  <a:lnTo>
                    <a:pt x="1547" y="863"/>
                  </a:lnTo>
                  <a:lnTo>
                    <a:pt x="1507" y="1036"/>
                  </a:lnTo>
                  <a:lnTo>
                    <a:pt x="1477" y="1180"/>
                  </a:lnTo>
                  <a:lnTo>
                    <a:pt x="1389" y="1196"/>
                  </a:lnTo>
                  <a:lnTo>
                    <a:pt x="1345" y="1202"/>
                  </a:lnTo>
                  <a:lnTo>
                    <a:pt x="1301" y="1206"/>
                  </a:lnTo>
                  <a:lnTo>
                    <a:pt x="1254" y="1208"/>
                  </a:lnTo>
                  <a:lnTo>
                    <a:pt x="1207" y="1208"/>
                  </a:lnTo>
                  <a:lnTo>
                    <a:pt x="1116" y="1205"/>
                  </a:lnTo>
                  <a:lnTo>
                    <a:pt x="1025" y="1195"/>
                  </a:lnTo>
                  <a:lnTo>
                    <a:pt x="980" y="1188"/>
                  </a:lnTo>
                  <a:lnTo>
                    <a:pt x="936" y="1178"/>
                  </a:lnTo>
                  <a:lnTo>
                    <a:pt x="893" y="1168"/>
                  </a:lnTo>
                  <a:lnTo>
                    <a:pt x="849" y="1156"/>
                  </a:lnTo>
                  <a:lnTo>
                    <a:pt x="764" y="1127"/>
                  </a:lnTo>
                  <a:lnTo>
                    <a:pt x="723" y="1111"/>
                  </a:lnTo>
                  <a:lnTo>
                    <a:pt x="683" y="1093"/>
                  </a:lnTo>
                  <a:lnTo>
                    <a:pt x="642" y="1073"/>
                  </a:lnTo>
                  <a:lnTo>
                    <a:pt x="603" y="1053"/>
                  </a:lnTo>
                  <a:lnTo>
                    <a:pt x="619" y="1009"/>
                  </a:lnTo>
                  <a:lnTo>
                    <a:pt x="637" y="969"/>
                  </a:lnTo>
                  <a:lnTo>
                    <a:pt x="657" y="927"/>
                  </a:lnTo>
                  <a:lnTo>
                    <a:pt x="678" y="886"/>
                  </a:lnTo>
                  <a:lnTo>
                    <a:pt x="723" y="808"/>
                  </a:lnTo>
                  <a:lnTo>
                    <a:pt x="749" y="771"/>
                  </a:lnTo>
                  <a:lnTo>
                    <a:pt x="775" y="734"/>
                  </a:lnTo>
                  <a:lnTo>
                    <a:pt x="831" y="662"/>
                  </a:lnTo>
                  <a:lnTo>
                    <a:pt x="861" y="628"/>
                  </a:lnTo>
                  <a:lnTo>
                    <a:pt x="891" y="595"/>
                  </a:lnTo>
                  <a:lnTo>
                    <a:pt x="957" y="533"/>
                  </a:lnTo>
                  <a:lnTo>
                    <a:pt x="992" y="504"/>
                  </a:lnTo>
                  <a:lnTo>
                    <a:pt x="1027" y="475"/>
                  </a:lnTo>
                  <a:lnTo>
                    <a:pt x="1100" y="422"/>
                  </a:lnTo>
                  <a:lnTo>
                    <a:pt x="1178" y="374"/>
                  </a:lnTo>
                  <a:lnTo>
                    <a:pt x="1218" y="353"/>
                  </a:lnTo>
                  <a:lnTo>
                    <a:pt x="1259" y="332"/>
                  </a:lnTo>
                  <a:lnTo>
                    <a:pt x="1301" y="313"/>
                  </a:lnTo>
                  <a:lnTo>
                    <a:pt x="1343" y="295"/>
                  </a:lnTo>
                  <a:lnTo>
                    <a:pt x="1386" y="280"/>
                  </a:lnTo>
                  <a:lnTo>
                    <a:pt x="1429" y="265"/>
                  </a:lnTo>
                  <a:lnTo>
                    <a:pt x="1473" y="252"/>
                  </a:lnTo>
                  <a:lnTo>
                    <a:pt x="1518" y="241"/>
                  </a:lnTo>
                  <a:lnTo>
                    <a:pt x="1563" y="232"/>
                  </a:lnTo>
                  <a:lnTo>
                    <a:pt x="1610" y="225"/>
                  </a:lnTo>
                  <a:lnTo>
                    <a:pt x="1657" y="219"/>
                  </a:lnTo>
                  <a:lnTo>
                    <a:pt x="1704" y="215"/>
                  </a:lnTo>
                  <a:lnTo>
                    <a:pt x="1769" y="213"/>
                  </a:lnTo>
                  <a:lnTo>
                    <a:pt x="1833" y="213"/>
                  </a:lnTo>
                  <a:lnTo>
                    <a:pt x="1898" y="216"/>
                  </a:lnTo>
                  <a:lnTo>
                    <a:pt x="1962" y="223"/>
                  </a:lnTo>
                  <a:lnTo>
                    <a:pt x="2024" y="233"/>
                  </a:lnTo>
                  <a:lnTo>
                    <a:pt x="2087" y="246"/>
                  </a:lnTo>
                  <a:lnTo>
                    <a:pt x="2148" y="263"/>
                  </a:lnTo>
                  <a:lnTo>
                    <a:pt x="2208" y="282"/>
                  </a:lnTo>
                  <a:lnTo>
                    <a:pt x="2267" y="305"/>
                  </a:lnTo>
                  <a:lnTo>
                    <a:pt x="2324" y="330"/>
                  </a:lnTo>
                  <a:lnTo>
                    <a:pt x="2353" y="343"/>
                  </a:lnTo>
                  <a:lnTo>
                    <a:pt x="2382" y="359"/>
                  </a:lnTo>
                  <a:lnTo>
                    <a:pt x="2437" y="390"/>
                  </a:lnTo>
                  <a:lnTo>
                    <a:pt x="2491" y="423"/>
                  </a:lnTo>
                  <a:lnTo>
                    <a:pt x="2543" y="461"/>
                  </a:lnTo>
                  <a:lnTo>
                    <a:pt x="2594" y="500"/>
                  </a:lnTo>
                  <a:lnTo>
                    <a:pt x="2642" y="543"/>
                  </a:lnTo>
                  <a:lnTo>
                    <a:pt x="2689" y="589"/>
                  </a:lnTo>
                  <a:lnTo>
                    <a:pt x="2733" y="636"/>
                  </a:lnTo>
                  <a:lnTo>
                    <a:pt x="2775" y="685"/>
                  </a:lnTo>
                  <a:lnTo>
                    <a:pt x="2814" y="735"/>
                  </a:lnTo>
                  <a:lnTo>
                    <a:pt x="2850" y="787"/>
                  </a:lnTo>
                  <a:lnTo>
                    <a:pt x="2883" y="841"/>
                  </a:lnTo>
                  <a:lnTo>
                    <a:pt x="2913" y="897"/>
                  </a:lnTo>
                  <a:lnTo>
                    <a:pt x="2941" y="953"/>
                  </a:lnTo>
                  <a:lnTo>
                    <a:pt x="2966" y="1011"/>
                  </a:lnTo>
                  <a:lnTo>
                    <a:pt x="2988" y="1071"/>
                  </a:lnTo>
                  <a:lnTo>
                    <a:pt x="3006" y="1131"/>
                  </a:lnTo>
                  <a:lnTo>
                    <a:pt x="3021" y="1193"/>
                  </a:lnTo>
                  <a:lnTo>
                    <a:pt x="3033" y="1255"/>
                  </a:lnTo>
                  <a:lnTo>
                    <a:pt x="3043" y="1319"/>
                  </a:lnTo>
                  <a:lnTo>
                    <a:pt x="3049" y="1382"/>
                  </a:lnTo>
                  <a:lnTo>
                    <a:pt x="3053" y="1447"/>
                  </a:lnTo>
                  <a:lnTo>
                    <a:pt x="3051" y="1532"/>
                  </a:lnTo>
                  <a:lnTo>
                    <a:pt x="3044" y="1616"/>
                  </a:lnTo>
                  <a:lnTo>
                    <a:pt x="3032" y="1699"/>
                  </a:lnTo>
                  <a:lnTo>
                    <a:pt x="3014" y="1779"/>
                  </a:lnTo>
                  <a:lnTo>
                    <a:pt x="2991" y="1859"/>
                  </a:lnTo>
                  <a:lnTo>
                    <a:pt x="2964" y="1937"/>
                  </a:lnTo>
                  <a:lnTo>
                    <a:pt x="2931" y="2013"/>
                  </a:lnTo>
                  <a:lnTo>
                    <a:pt x="2893" y="2086"/>
                  </a:lnTo>
                  <a:lnTo>
                    <a:pt x="2851" y="2156"/>
                  </a:lnTo>
                  <a:lnTo>
                    <a:pt x="2804" y="2225"/>
                  </a:lnTo>
                  <a:lnTo>
                    <a:pt x="2753" y="2289"/>
                  </a:lnTo>
                  <a:lnTo>
                    <a:pt x="2725" y="2321"/>
                  </a:lnTo>
                  <a:lnTo>
                    <a:pt x="2697" y="2351"/>
                  </a:lnTo>
                  <a:lnTo>
                    <a:pt x="2667" y="2379"/>
                  </a:lnTo>
                  <a:lnTo>
                    <a:pt x="2637" y="2408"/>
                  </a:lnTo>
                  <a:lnTo>
                    <a:pt x="2606" y="2436"/>
                  </a:lnTo>
                  <a:lnTo>
                    <a:pt x="2574" y="2462"/>
                  </a:lnTo>
                  <a:lnTo>
                    <a:pt x="2507" y="2512"/>
                  </a:lnTo>
                  <a:lnTo>
                    <a:pt x="2435" y="2558"/>
                  </a:lnTo>
                  <a:close/>
                  <a:moveTo>
                    <a:pt x="1649" y="1980"/>
                  </a:moveTo>
                  <a:lnTo>
                    <a:pt x="1722" y="1868"/>
                  </a:lnTo>
                  <a:lnTo>
                    <a:pt x="1795" y="1763"/>
                  </a:lnTo>
                  <a:lnTo>
                    <a:pt x="1860" y="1677"/>
                  </a:lnTo>
                  <a:lnTo>
                    <a:pt x="1887" y="1646"/>
                  </a:lnTo>
                  <a:lnTo>
                    <a:pt x="1909" y="1623"/>
                  </a:lnTo>
                  <a:lnTo>
                    <a:pt x="1939" y="1602"/>
                  </a:lnTo>
                  <a:lnTo>
                    <a:pt x="1953" y="1594"/>
                  </a:lnTo>
                  <a:lnTo>
                    <a:pt x="1968" y="1588"/>
                  </a:lnTo>
                  <a:lnTo>
                    <a:pt x="1994" y="1582"/>
                  </a:lnTo>
                  <a:lnTo>
                    <a:pt x="2018" y="1580"/>
                  </a:lnTo>
                  <a:lnTo>
                    <a:pt x="2042" y="1582"/>
                  </a:lnTo>
                  <a:lnTo>
                    <a:pt x="2060" y="1586"/>
                  </a:lnTo>
                  <a:lnTo>
                    <a:pt x="2077" y="1592"/>
                  </a:lnTo>
                  <a:lnTo>
                    <a:pt x="2094" y="1599"/>
                  </a:lnTo>
                  <a:lnTo>
                    <a:pt x="2109" y="1608"/>
                  </a:lnTo>
                  <a:lnTo>
                    <a:pt x="2137" y="1630"/>
                  </a:lnTo>
                  <a:lnTo>
                    <a:pt x="2149" y="1645"/>
                  </a:lnTo>
                  <a:lnTo>
                    <a:pt x="2159" y="1659"/>
                  </a:lnTo>
                  <a:lnTo>
                    <a:pt x="2166" y="1673"/>
                  </a:lnTo>
                  <a:lnTo>
                    <a:pt x="2172" y="1689"/>
                  </a:lnTo>
                  <a:lnTo>
                    <a:pt x="2175" y="1705"/>
                  </a:lnTo>
                  <a:lnTo>
                    <a:pt x="2178" y="1720"/>
                  </a:lnTo>
                  <a:lnTo>
                    <a:pt x="2178" y="1737"/>
                  </a:lnTo>
                  <a:lnTo>
                    <a:pt x="2177" y="1753"/>
                  </a:lnTo>
                  <a:lnTo>
                    <a:pt x="2171" y="1785"/>
                  </a:lnTo>
                  <a:lnTo>
                    <a:pt x="2157" y="1815"/>
                  </a:lnTo>
                  <a:lnTo>
                    <a:pt x="2141" y="1844"/>
                  </a:lnTo>
                  <a:lnTo>
                    <a:pt x="2120" y="1869"/>
                  </a:lnTo>
                  <a:lnTo>
                    <a:pt x="2096" y="1889"/>
                  </a:lnTo>
                  <a:lnTo>
                    <a:pt x="2059" y="1912"/>
                  </a:lnTo>
                  <a:lnTo>
                    <a:pt x="2037" y="1920"/>
                  </a:lnTo>
                  <a:lnTo>
                    <a:pt x="2013" y="1930"/>
                  </a:lnTo>
                  <a:lnTo>
                    <a:pt x="1961" y="1944"/>
                  </a:lnTo>
                  <a:lnTo>
                    <a:pt x="1903" y="1956"/>
                  </a:lnTo>
                  <a:lnTo>
                    <a:pt x="1842" y="1966"/>
                  </a:lnTo>
                  <a:lnTo>
                    <a:pt x="1777" y="1973"/>
                  </a:lnTo>
                  <a:lnTo>
                    <a:pt x="1649" y="1980"/>
                  </a:lnTo>
                  <a:close/>
                  <a:moveTo>
                    <a:pt x="2786" y="387"/>
                  </a:moveTo>
                  <a:lnTo>
                    <a:pt x="2729" y="337"/>
                  </a:lnTo>
                  <a:lnTo>
                    <a:pt x="2670" y="290"/>
                  </a:lnTo>
                  <a:lnTo>
                    <a:pt x="2609" y="247"/>
                  </a:lnTo>
                  <a:lnTo>
                    <a:pt x="2545" y="208"/>
                  </a:lnTo>
                  <a:lnTo>
                    <a:pt x="2481" y="171"/>
                  </a:lnTo>
                  <a:lnTo>
                    <a:pt x="2415" y="138"/>
                  </a:lnTo>
                  <a:lnTo>
                    <a:pt x="2347" y="108"/>
                  </a:lnTo>
                  <a:lnTo>
                    <a:pt x="2279" y="82"/>
                  </a:lnTo>
                  <a:lnTo>
                    <a:pt x="2208" y="59"/>
                  </a:lnTo>
                  <a:lnTo>
                    <a:pt x="2137" y="40"/>
                  </a:lnTo>
                  <a:lnTo>
                    <a:pt x="2064" y="24"/>
                  </a:lnTo>
                  <a:lnTo>
                    <a:pt x="1991" y="14"/>
                  </a:lnTo>
                  <a:lnTo>
                    <a:pt x="1916" y="5"/>
                  </a:lnTo>
                  <a:lnTo>
                    <a:pt x="1842" y="0"/>
                  </a:lnTo>
                  <a:lnTo>
                    <a:pt x="1765" y="0"/>
                  </a:lnTo>
                  <a:lnTo>
                    <a:pt x="1689" y="3"/>
                  </a:lnTo>
                  <a:lnTo>
                    <a:pt x="1637" y="8"/>
                  </a:lnTo>
                  <a:lnTo>
                    <a:pt x="1584" y="15"/>
                  </a:lnTo>
                  <a:lnTo>
                    <a:pt x="1531" y="23"/>
                  </a:lnTo>
                  <a:lnTo>
                    <a:pt x="1479" y="33"/>
                  </a:lnTo>
                  <a:lnTo>
                    <a:pt x="1429" y="45"/>
                  </a:lnTo>
                  <a:lnTo>
                    <a:pt x="1379" y="59"/>
                  </a:lnTo>
                  <a:lnTo>
                    <a:pt x="1329" y="75"/>
                  </a:lnTo>
                  <a:lnTo>
                    <a:pt x="1280" y="93"/>
                  </a:lnTo>
                  <a:lnTo>
                    <a:pt x="1232" y="112"/>
                  </a:lnTo>
                  <a:lnTo>
                    <a:pt x="1185" y="132"/>
                  </a:lnTo>
                  <a:lnTo>
                    <a:pt x="1139" y="155"/>
                  </a:lnTo>
                  <a:lnTo>
                    <a:pt x="1093" y="179"/>
                  </a:lnTo>
                  <a:lnTo>
                    <a:pt x="1049" y="204"/>
                  </a:lnTo>
                  <a:lnTo>
                    <a:pt x="1004" y="232"/>
                  </a:lnTo>
                  <a:lnTo>
                    <a:pt x="962" y="260"/>
                  </a:lnTo>
                  <a:lnTo>
                    <a:pt x="920" y="290"/>
                  </a:lnTo>
                  <a:lnTo>
                    <a:pt x="840" y="354"/>
                  </a:lnTo>
                  <a:lnTo>
                    <a:pt x="801" y="389"/>
                  </a:lnTo>
                  <a:lnTo>
                    <a:pt x="764" y="423"/>
                  </a:lnTo>
                  <a:lnTo>
                    <a:pt x="693" y="498"/>
                  </a:lnTo>
                  <a:lnTo>
                    <a:pt x="660" y="536"/>
                  </a:lnTo>
                  <a:lnTo>
                    <a:pt x="627" y="576"/>
                  </a:lnTo>
                  <a:lnTo>
                    <a:pt x="597" y="618"/>
                  </a:lnTo>
                  <a:lnTo>
                    <a:pt x="567" y="660"/>
                  </a:lnTo>
                  <a:lnTo>
                    <a:pt x="513" y="746"/>
                  </a:lnTo>
                  <a:lnTo>
                    <a:pt x="464" y="837"/>
                  </a:lnTo>
                  <a:lnTo>
                    <a:pt x="443" y="882"/>
                  </a:lnTo>
                  <a:lnTo>
                    <a:pt x="422" y="930"/>
                  </a:lnTo>
                  <a:lnTo>
                    <a:pt x="354" y="872"/>
                  </a:lnTo>
                  <a:lnTo>
                    <a:pt x="290" y="807"/>
                  </a:lnTo>
                  <a:lnTo>
                    <a:pt x="230" y="737"/>
                  </a:lnTo>
                  <a:lnTo>
                    <a:pt x="174" y="663"/>
                  </a:lnTo>
                  <a:lnTo>
                    <a:pt x="0" y="784"/>
                  </a:lnTo>
                  <a:lnTo>
                    <a:pt x="37" y="837"/>
                  </a:lnTo>
                  <a:lnTo>
                    <a:pt x="78" y="887"/>
                  </a:lnTo>
                  <a:lnTo>
                    <a:pt x="120" y="935"/>
                  </a:lnTo>
                  <a:lnTo>
                    <a:pt x="163" y="982"/>
                  </a:lnTo>
                  <a:lnTo>
                    <a:pt x="209" y="1026"/>
                  </a:lnTo>
                  <a:lnTo>
                    <a:pt x="255" y="1068"/>
                  </a:lnTo>
                  <a:lnTo>
                    <a:pt x="305" y="1108"/>
                  </a:lnTo>
                  <a:lnTo>
                    <a:pt x="354" y="1145"/>
                  </a:lnTo>
                  <a:lnTo>
                    <a:pt x="337" y="1228"/>
                  </a:lnTo>
                  <a:lnTo>
                    <a:pt x="324" y="1310"/>
                  </a:lnTo>
                  <a:lnTo>
                    <a:pt x="317" y="1394"/>
                  </a:lnTo>
                  <a:lnTo>
                    <a:pt x="314" y="1479"/>
                  </a:lnTo>
                  <a:lnTo>
                    <a:pt x="317" y="1563"/>
                  </a:lnTo>
                  <a:lnTo>
                    <a:pt x="324" y="1646"/>
                  </a:lnTo>
                  <a:lnTo>
                    <a:pt x="336" y="1727"/>
                  </a:lnTo>
                  <a:lnTo>
                    <a:pt x="343" y="1768"/>
                  </a:lnTo>
                  <a:lnTo>
                    <a:pt x="353" y="1808"/>
                  </a:lnTo>
                  <a:lnTo>
                    <a:pt x="373" y="1887"/>
                  </a:lnTo>
                  <a:lnTo>
                    <a:pt x="398" y="1965"/>
                  </a:lnTo>
                  <a:lnTo>
                    <a:pt x="427" y="2041"/>
                  </a:lnTo>
                  <a:lnTo>
                    <a:pt x="461" y="2116"/>
                  </a:lnTo>
                  <a:lnTo>
                    <a:pt x="498" y="2188"/>
                  </a:lnTo>
                  <a:lnTo>
                    <a:pt x="540" y="2258"/>
                  </a:lnTo>
                  <a:lnTo>
                    <a:pt x="585" y="2325"/>
                  </a:lnTo>
                  <a:lnTo>
                    <a:pt x="635" y="2391"/>
                  </a:lnTo>
                  <a:lnTo>
                    <a:pt x="687" y="2454"/>
                  </a:lnTo>
                  <a:lnTo>
                    <a:pt x="745" y="2514"/>
                  </a:lnTo>
                  <a:lnTo>
                    <a:pt x="805" y="2571"/>
                  </a:lnTo>
                  <a:lnTo>
                    <a:pt x="869" y="2625"/>
                  </a:lnTo>
                  <a:lnTo>
                    <a:pt x="1002" y="2460"/>
                  </a:lnTo>
                  <a:lnTo>
                    <a:pt x="947" y="2413"/>
                  </a:lnTo>
                  <a:lnTo>
                    <a:pt x="895" y="2365"/>
                  </a:lnTo>
                  <a:lnTo>
                    <a:pt x="846" y="2313"/>
                  </a:lnTo>
                  <a:lnTo>
                    <a:pt x="801" y="2259"/>
                  </a:lnTo>
                  <a:lnTo>
                    <a:pt x="758" y="2203"/>
                  </a:lnTo>
                  <a:lnTo>
                    <a:pt x="720" y="2146"/>
                  </a:lnTo>
                  <a:lnTo>
                    <a:pt x="684" y="2085"/>
                  </a:lnTo>
                  <a:lnTo>
                    <a:pt x="651" y="2023"/>
                  </a:lnTo>
                  <a:lnTo>
                    <a:pt x="623" y="1960"/>
                  </a:lnTo>
                  <a:lnTo>
                    <a:pt x="599" y="1894"/>
                  </a:lnTo>
                  <a:lnTo>
                    <a:pt x="577" y="1828"/>
                  </a:lnTo>
                  <a:lnTo>
                    <a:pt x="559" y="1760"/>
                  </a:lnTo>
                  <a:lnTo>
                    <a:pt x="545" y="1691"/>
                  </a:lnTo>
                  <a:lnTo>
                    <a:pt x="535" y="1621"/>
                  </a:lnTo>
                  <a:lnTo>
                    <a:pt x="529" y="1550"/>
                  </a:lnTo>
                  <a:lnTo>
                    <a:pt x="527" y="1478"/>
                  </a:lnTo>
                  <a:lnTo>
                    <a:pt x="528" y="1423"/>
                  </a:lnTo>
                  <a:lnTo>
                    <a:pt x="531" y="1369"/>
                  </a:lnTo>
                  <a:lnTo>
                    <a:pt x="537" y="1315"/>
                  </a:lnTo>
                  <a:lnTo>
                    <a:pt x="546" y="1262"/>
                  </a:lnTo>
                  <a:lnTo>
                    <a:pt x="623" y="1298"/>
                  </a:lnTo>
                  <a:lnTo>
                    <a:pt x="703" y="1331"/>
                  </a:lnTo>
                  <a:lnTo>
                    <a:pt x="783" y="1358"/>
                  </a:lnTo>
                  <a:lnTo>
                    <a:pt x="866" y="1380"/>
                  </a:lnTo>
                  <a:lnTo>
                    <a:pt x="951" y="1398"/>
                  </a:lnTo>
                  <a:lnTo>
                    <a:pt x="1038" y="1411"/>
                  </a:lnTo>
                  <a:lnTo>
                    <a:pt x="1081" y="1415"/>
                  </a:lnTo>
                  <a:lnTo>
                    <a:pt x="1124" y="1418"/>
                  </a:lnTo>
                  <a:lnTo>
                    <a:pt x="1213" y="1421"/>
                  </a:lnTo>
                  <a:lnTo>
                    <a:pt x="1314" y="1417"/>
                  </a:lnTo>
                  <a:lnTo>
                    <a:pt x="1373" y="1412"/>
                  </a:lnTo>
                  <a:lnTo>
                    <a:pt x="1431" y="1404"/>
                  </a:lnTo>
                  <a:lnTo>
                    <a:pt x="1293" y="2058"/>
                  </a:lnTo>
                  <a:lnTo>
                    <a:pt x="1157" y="2714"/>
                  </a:lnTo>
                  <a:lnTo>
                    <a:pt x="1364" y="2757"/>
                  </a:lnTo>
                  <a:lnTo>
                    <a:pt x="1483" y="2190"/>
                  </a:lnTo>
                  <a:lnTo>
                    <a:pt x="1599" y="2194"/>
                  </a:lnTo>
                  <a:lnTo>
                    <a:pt x="1683" y="2191"/>
                  </a:lnTo>
                  <a:lnTo>
                    <a:pt x="1729" y="2189"/>
                  </a:lnTo>
                  <a:lnTo>
                    <a:pt x="1777" y="2186"/>
                  </a:lnTo>
                  <a:lnTo>
                    <a:pt x="2085" y="2635"/>
                  </a:lnTo>
                  <a:lnTo>
                    <a:pt x="2112" y="2671"/>
                  </a:lnTo>
                  <a:lnTo>
                    <a:pt x="2142" y="2701"/>
                  </a:lnTo>
                  <a:lnTo>
                    <a:pt x="2175" y="2727"/>
                  </a:lnTo>
                  <a:lnTo>
                    <a:pt x="2211" y="2748"/>
                  </a:lnTo>
                  <a:lnTo>
                    <a:pt x="2249" y="2765"/>
                  </a:lnTo>
                  <a:lnTo>
                    <a:pt x="2269" y="2772"/>
                  </a:lnTo>
                  <a:lnTo>
                    <a:pt x="2288" y="2778"/>
                  </a:lnTo>
                  <a:lnTo>
                    <a:pt x="2309" y="2782"/>
                  </a:lnTo>
                  <a:lnTo>
                    <a:pt x="2329" y="2786"/>
                  </a:lnTo>
                  <a:lnTo>
                    <a:pt x="2371" y="2788"/>
                  </a:lnTo>
                  <a:lnTo>
                    <a:pt x="2415" y="2786"/>
                  </a:lnTo>
                  <a:lnTo>
                    <a:pt x="2459" y="2776"/>
                  </a:lnTo>
                  <a:lnTo>
                    <a:pt x="2502" y="2762"/>
                  </a:lnTo>
                  <a:lnTo>
                    <a:pt x="2544" y="2740"/>
                  </a:lnTo>
                  <a:lnTo>
                    <a:pt x="2586" y="2715"/>
                  </a:lnTo>
                  <a:lnTo>
                    <a:pt x="2627" y="2687"/>
                  </a:lnTo>
                  <a:lnTo>
                    <a:pt x="2706" y="2629"/>
                  </a:lnTo>
                  <a:lnTo>
                    <a:pt x="2780" y="2565"/>
                  </a:lnTo>
                  <a:lnTo>
                    <a:pt x="2850" y="2498"/>
                  </a:lnTo>
                  <a:lnTo>
                    <a:pt x="2883" y="2462"/>
                  </a:lnTo>
                  <a:lnTo>
                    <a:pt x="2915" y="2426"/>
                  </a:lnTo>
                  <a:lnTo>
                    <a:pt x="2975" y="2351"/>
                  </a:lnTo>
                  <a:lnTo>
                    <a:pt x="3030" y="2271"/>
                  </a:lnTo>
                  <a:lnTo>
                    <a:pt x="3079" y="2189"/>
                  </a:lnTo>
                  <a:lnTo>
                    <a:pt x="3123" y="2102"/>
                  </a:lnTo>
                  <a:lnTo>
                    <a:pt x="3162" y="2015"/>
                  </a:lnTo>
                  <a:lnTo>
                    <a:pt x="3179" y="1969"/>
                  </a:lnTo>
                  <a:lnTo>
                    <a:pt x="3194" y="1924"/>
                  </a:lnTo>
                  <a:lnTo>
                    <a:pt x="3207" y="1877"/>
                  </a:lnTo>
                  <a:lnTo>
                    <a:pt x="3221" y="1830"/>
                  </a:lnTo>
                  <a:lnTo>
                    <a:pt x="3231" y="1784"/>
                  </a:lnTo>
                  <a:lnTo>
                    <a:pt x="3241" y="1736"/>
                  </a:lnTo>
                  <a:lnTo>
                    <a:pt x="3255" y="1640"/>
                  </a:lnTo>
                  <a:lnTo>
                    <a:pt x="3264" y="1542"/>
                  </a:lnTo>
                  <a:lnTo>
                    <a:pt x="3265" y="1492"/>
                  </a:lnTo>
                  <a:lnTo>
                    <a:pt x="3265" y="1443"/>
                  </a:lnTo>
                  <a:lnTo>
                    <a:pt x="3261" y="1367"/>
                  </a:lnTo>
                  <a:lnTo>
                    <a:pt x="3254" y="1292"/>
                  </a:lnTo>
                  <a:lnTo>
                    <a:pt x="3243" y="1218"/>
                  </a:lnTo>
                  <a:lnTo>
                    <a:pt x="3229" y="1145"/>
                  </a:lnTo>
                  <a:lnTo>
                    <a:pt x="3210" y="1073"/>
                  </a:lnTo>
                  <a:lnTo>
                    <a:pt x="3188" y="1002"/>
                  </a:lnTo>
                  <a:lnTo>
                    <a:pt x="3163" y="933"/>
                  </a:lnTo>
                  <a:lnTo>
                    <a:pt x="3134" y="866"/>
                  </a:lnTo>
                  <a:lnTo>
                    <a:pt x="3119" y="832"/>
                  </a:lnTo>
                  <a:lnTo>
                    <a:pt x="3103" y="800"/>
                  </a:lnTo>
                  <a:lnTo>
                    <a:pt x="3067" y="735"/>
                  </a:lnTo>
                  <a:lnTo>
                    <a:pt x="3029" y="672"/>
                  </a:lnTo>
                  <a:lnTo>
                    <a:pt x="2987" y="610"/>
                  </a:lnTo>
                  <a:lnTo>
                    <a:pt x="2941" y="552"/>
                  </a:lnTo>
                  <a:lnTo>
                    <a:pt x="2893" y="494"/>
                  </a:lnTo>
                  <a:lnTo>
                    <a:pt x="2841" y="439"/>
                  </a:lnTo>
                  <a:lnTo>
                    <a:pt x="2786" y="387"/>
                  </a:lnTo>
                  <a:close/>
                </a:path>
              </a:pathLst>
            </a:custGeom>
            <a:solidFill>
              <a:srgbClr val="8A78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6" name="Freeform 122"/>
            <p:cNvSpPr>
              <a:spLocks noEditPoints="1"/>
            </p:cNvSpPr>
            <p:nvPr userDrawn="1"/>
          </p:nvSpPr>
          <p:spPr bwMode="auto">
            <a:xfrm>
              <a:off x="5880100" y="5930900"/>
              <a:ext cx="3233738" cy="271462"/>
            </a:xfrm>
            <a:custGeom>
              <a:avLst/>
              <a:gdLst>
                <a:gd name="T0" fmla="*/ 11303 w 12222"/>
                <a:gd name="T1" fmla="*/ 1027 h 1027"/>
                <a:gd name="T2" fmla="*/ 12019 w 12222"/>
                <a:gd name="T3" fmla="*/ 513 h 1027"/>
                <a:gd name="T4" fmla="*/ 11624 w 12222"/>
                <a:gd name="T5" fmla="*/ 627 h 1027"/>
                <a:gd name="T6" fmla="*/ 577 w 12222"/>
                <a:gd name="T7" fmla="*/ 0 h 1027"/>
                <a:gd name="T8" fmla="*/ 590 w 12222"/>
                <a:gd name="T9" fmla="*/ 1027 h 1027"/>
                <a:gd name="T10" fmla="*/ 0 w 12222"/>
                <a:gd name="T11" fmla="*/ 1027 h 1027"/>
                <a:gd name="T12" fmla="*/ 289 w 12222"/>
                <a:gd name="T13" fmla="*/ 386 h 1027"/>
                <a:gd name="T14" fmla="*/ 1714 w 12222"/>
                <a:gd name="T15" fmla="*/ 610 h 1027"/>
                <a:gd name="T16" fmla="*/ 1417 w 12222"/>
                <a:gd name="T17" fmla="*/ 1027 h 1027"/>
                <a:gd name="T18" fmla="*/ 1769 w 12222"/>
                <a:gd name="T19" fmla="*/ 0 h 1027"/>
                <a:gd name="T20" fmla="*/ 1778 w 12222"/>
                <a:gd name="T21" fmla="*/ 858 h 1027"/>
                <a:gd name="T22" fmla="*/ 3194 w 12222"/>
                <a:gd name="T23" fmla="*/ 752 h 1027"/>
                <a:gd name="T24" fmla="*/ 2416 w 12222"/>
                <a:gd name="T25" fmla="*/ 0 h 1027"/>
                <a:gd name="T26" fmla="*/ 3794 w 12222"/>
                <a:gd name="T27" fmla="*/ 266 h 1027"/>
                <a:gd name="T28" fmla="*/ 3794 w 12222"/>
                <a:gd name="T29" fmla="*/ 646 h 1027"/>
                <a:gd name="T30" fmla="*/ 3502 w 12222"/>
                <a:gd name="T31" fmla="*/ 1027 h 1027"/>
                <a:gd name="T32" fmla="*/ 5411 w 12222"/>
                <a:gd name="T33" fmla="*/ 513 h 1027"/>
                <a:gd name="T34" fmla="*/ 4532 w 12222"/>
                <a:gd name="T35" fmla="*/ 0 h 1027"/>
                <a:gd name="T36" fmla="*/ 5612 w 12222"/>
                <a:gd name="T37" fmla="*/ 0 h 1027"/>
                <a:gd name="T38" fmla="*/ 6197 w 12222"/>
                <a:gd name="T39" fmla="*/ 326 h 1027"/>
                <a:gd name="T40" fmla="*/ 5690 w 12222"/>
                <a:gd name="T41" fmla="*/ 1027 h 1027"/>
                <a:gd name="T42" fmla="*/ 6517 w 12222"/>
                <a:gd name="T43" fmla="*/ 513 h 1027"/>
                <a:gd name="T44" fmla="*/ 7018 w 12222"/>
                <a:gd name="T45" fmla="*/ 0 h 1027"/>
                <a:gd name="T46" fmla="*/ 8056 w 12222"/>
                <a:gd name="T47" fmla="*/ 0 h 1027"/>
                <a:gd name="T48" fmla="*/ 7894 w 12222"/>
                <a:gd name="T49" fmla="*/ 369 h 1027"/>
                <a:gd name="T50" fmla="*/ 7176 w 12222"/>
                <a:gd name="T51" fmla="*/ 1027 h 1027"/>
                <a:gd name="T52" fmla="*/ 8500 w 12222"/>
                <a:gd name="T53" fmla="*/ 0 h 1027"/>
                <a:gd name="T54" fmla="*/ 8659 w 12222"/>
                <a:gd name="T55" fmla="*/ 430 h 1027"/>
                <a:gd name="T56" fmla="*/ 8659 w 12222"/>
                <a:gd name="T57" fmla="*/ 875 h 1027"/>
                <a:gd name="T58" fmla="*/ 8500 w 12222"/>
                <a:gd name="T59" fmla="*/ 513 h 1027"/>
                <a:gd name="T60" fmla="*/ 10010 w 12222"/>
                <a:gd name="T61" fmla="*/ 867 h 1027"/>
                <a:gd name="T62" fmla="*/ 10129 w 12222"/>
                <a:gd name="T63" fmla="*/ 813 h 1027"/>
                <a:gd name="T64" fmla="*/ 10210 w 12222"/>
                <a:gd name="T65" fmla="*/ 716 h 1027"/>
                <a:gd name="T66" fmla="*/ 10250 w 12222"/>
                <a:gd name="T67" fmla="*/ 585 h 1027"/>
                <a:gd name="T68" fmla="*/ 10250 w 12222"/>
                <a:gd name="T69" fmla="*/ 439 h 1027"/>
                <a:gd name="T70" fmla="*/ 10210 w 12222"/>
                <a:gd name="T71" fmla="*/ 309 h 1027"/>
                <a:gd name="T72" fmla="*/ 10129 w 12222"/>
                <a:gd name="T73" fmla="*/ 213 h 1027"/>
                <a:gd name="T74" fmla="*/ 10012 w 12222"/>
                <a:gd name="T75" fmla="*/ 160 h 1027"/>
                <a:gd name="T76" fmla="*/ 9714 w 12222"/>
                <a:gd name="T77" fmla="*/ 874 h 1027"/>
                <a:gd name="T78" fmla="*/ 9997 w 12222"/>
                <a:gd name="T79" fmla="*/ 3 h 1027"/>
                <a:gd name="T80" fmla="*/ 10144 w 12222"/>
                <a:gd name="T81" fmla="*/ 36 h 1027"/>
                <a:gd name="T82" fmla="*/ 10261 w 12222"/>
                <a:gd name="T83" fmla="*/ 107 h 1027"/>
                <a:gd name="T84" fmla="*/ 10324 w 12222"/>
                <a:gd name="T85" fmla="*/ 174 h 1027"/>
                <a:gd name="T86" fmla="*/ 10372 w 12222"/>
                <a:gd name="T87" fmla="*/ 255 h 1027"/>
                <a:gd name="T88" fmla="*/ 10404 w 12222"/>
                <a:gd name="T89" fmla="*/ 350 h 1027"/>
                <a:gd name="T90" fmla="*/ 10421 w 12222"/>
                <a:gd name="T91" fmla="*/ 573 h 1027"/>
                <a:gd name="T92" fmla="*/ 10388 w 12222"/>
                <a:gd name="T93" fmla="*/ 728 h 1027"/>
                <a:gd name="T94" fmla="*/ 10291 w 12222"/>
                <a:gd name="T95" fmla="*/ 889 h 1027"/>
                <a:gd name="T96" fmla="*/ 10136 w 12222"/>
                <a:gd name="T97" fmla="*/ 991 h 1027"/>
                <a:gd name="T98" fmla="*/ 10013 w 12222"/>
                <a:gd name="T99" fmla="*/ 1022 h 1027"/>
                <a:gd name="T100" fmla="*/ 9554 w 12222"/>
                <a:gd name="T101" fmla="*/ 513 h 1027"/>
                <a:gd name="T102" fmla="*/ 10810 w 12222"/>
                <a:gd name="T103" fmla="*/ 513 h 1027"/>
                <a:gd name="T104" fmla="*/ 10969 w 12222"/>
                <a:gd name="T105" fmla="*/ 1027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222" h="1027">
                  <a:moveTo>
                    <a:pt x="11952" y="774"/>
                  </a:moveTo>
                  <a:lnTo>
                    <a:pt x="11573" y="774"/>
                  </a:lnTo>
                  <a:lnTo>
                    <a:pt x="11476" y="1027"/>
                  </a:lnTo>
                  <a:lnTo>
                    <a:pt x="11303" y="1027"/>
                  </a:lnTo>
                  <a:lnTo>
                    <a:pt x="11508" y="513"/>
                  </a:lnTo>
                  <a:lnTo>
                    <a:pt x="11713" y="0"/>
                  </a:lnTo>
                  <a:lnTo>
                    <a:pt x="11816" y="0"/>
                  </a:lnTo>
                  <a:lnTo>
                    <a:pt x="12019" y="513"/>
                  </a:lnTo>
                  <a:lnTo>
                    <a:pt x="12222" y="1027"/>
                  </a:lnTo>
                  <a:lnTo>
                    <a:pt x="12049" y="1027"/>
                  </a:lnTo>
                  <a:lnTo>
                    <a:pt x="11952" y="774"/>
                  </a:lnTo>
                  <a:close/>
                  <a:moveTo>
                    <a:pt x="11624" y="627"/>
                  </a:moveTo>
                  <a:lnTo>
                    <a:pt x="11903" y="627"/>
                  </a:lnTo>
                  <a:lnTo>
                    <a:pt x="11764" y="254"/>
                  </a:lnTo>
                  <a:lnTo>
                    <a:pt x="11624" y="627"/>
                  </a:lnTo>
                  <a:close/>
                  <a:moveTo>
                    <a:pt x="577" y="0"/>
                  </a:moveTo>
                  <a:lnTo>
                    <a:pt x="930" y="0"/>
                  </a:lnTo>
                  <a:lnTo>
                    <a:pt x="583" y="446"/>
                  </a:lnTo>
                  <a:lnTo>
                    <a:pt x="943" y="1027"/>
                  </a:lnTo>
                  <a:lnTo>
                    <a:pt x="590" y="1027"/>
                  </a:lnTo>
                  <a:lnTo>
                    <a:pt x="391" y="680"/>
                  </a:lnTo>
                  <a:lnTo>
                    <a:pt x="289" y="806"/>
                  </a:lnTo>
                  <a:lnTo>
                    <a:pt x="289" y="1027"/>
                  </a:lnTo>
                  <a:lnTo>
                    <a:pt x="0" y="1027"/>
                  </a:lnTo>
                  <a:lnTo>
                    <a:pt x="0" y="513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89" y="386"/>
                  </a:lnTo>
                  <a:lnTo>
                    <a:pt x="577" y="0"/>
                  </a:lnTo>
                  <a:close/>
                  <a:moveTo>
                    <a:pt x="1627" y="326"/>
                  </a:moveTo>
                  <a:lnTo>
                    <a:pt x="1538" y="610"/>
                  </a:lnTo>
                  <a:lnTo>
                    <a:pt x="1714" y="610"/>
                  </a:lnTo>
                  <a:lnTo>
                    <a:pt x="1627" y="326"/>
                  </a:lnTo>
                  <a:close/>
                  <a:moveTo>
                    <a:pt x="1778" y="858"/>
                  </a:moveTo>
                  <a:lnTo>
                    <a:pt x="1469" y="858"/>
                  </a:lnTo>
                  <a:lnTo>
                    <a:pt x="1417" y="1027"/>
                  </a:lnTo>
                  <a:lnTo>
                    <a:pt x="1121" y="1027"/>
                  </a:lnTo>
                  <a:lnTo>
                    <a:pt x="1303" y="513"/>
                  </a:lnTo>
                  <a:lnTo>
                    <a:pt x="1487" y="0"/>
                  </a:lnTo>
                  <a:lnTo>
                    <a:pt x="1769" y="0"/>
                  </a:lnTo>
                  <a:lnTo>
                    <a:pt x="1946" y="513"/>
                  </a:lnTo>
                  <a:lnTo>
                    <a:pt x="2124" y="1027"/>
                  </a:lnTo>
                  <a:lnTo>
                    <a:pt x="1828" y="1027"/>
                  </a:lnTo>
                  <a:lnTo>
                    <a:pt x="1778" y="858"/>
                  </a:lnTo>
                  <a:close/>
                  <a:moveTo>
                    <a:pt x="2416" y="0"/>
                  </a:moveTo>
                  <a:lnTo>
                    <a:pt x="2708" y="0"/>
                  </a:lnTo>
                  <a:lnTo>
                    <a:pt x="2708" y="752"/>
                  </a:lnTo>
                  <a:lnTo>
                    <a:pt x="3194" y="752"/>
                  </a:lnTo>
                  <a:lnTo>
                    <a:pt x="3194" y="1027"/>
                  </a:lnTo>
                  <a:lnTo>
                    <a:pt x="2416" y="1027"/>
                  </a:lnTo>
                  <a:lnTo>
                    <a:pt x="2416" y="513"/>
                  </a:lnTo>
                  <a:lnTo>
                    <a:pt x="2416" y="0"/>
                  </a:lnTo>
                  <a:close/>
                  <a:moveTo>
                    <a:pt x="3502" y="0"/>
                  </a:moveTo>
                  <a:lnTo>
                    <a:pt x="4271" y="0"/>
                  </a:lnTo>
                  <a:lnTo>
                    <a:pt x="4271" y="266"/>
                  </a:lnTo>
                  <a:lnTo>
                    <a:pt x="3794" y="266"/>
                  </a:lnTo>
                  <a:lnTo>
                    <a:pt x="3794" y="380"/>
                  </a:lnTo>
                  <a:lnTo>
                    <a:pt x="4235" y="380"/>
                  </a:lnTo>
                  <a:lnTo>
                    <a:pt x="4235" y="646"/>
                  </a:lnTo>
                  <a:lnTo>
                    <a:pt x="3794" y="646"/>
                  </a:lnTo>
                  <a:lnTo>
                    <a:pt x="3794" y="760"/>
                  </a:lnTo>
                  <a:lnTo>
                    <a:pt x="4268" y="760"/>
                  </a:lnTo>
                  <a:lnTo>
                    <a:pt x="4268" y="1027"/>
                  </a:lnTo>
                  <a:lnTo>
                    <a:pt x="3502" y="1027"/>
                  </a:lnTo>
                  <a:lnTo>
                    <a:pt x="3502" y="513"/>
                  </a:lnTo>
                  <a:lnTo>
                    <a:pt x="3502" y="0"/>
                  </a:lnTo>
                  <a:close/>
                  <a:moveTo>
                    <a:pt x="5612" y="0"/>
                  </a:moveTo>
                  <a:lnTo>
                    <a:pt x="5411" y="513"/>
                  </a:lnTo>
                  <a:lnTo>
                    <a:pt x="5210" y="1027"/>
                  </a:lnTo>
                  <a:lnTo>
                    <a:pt x="4940" y="1027"/>
                  </a:lnTo>
                  <a:lnTo>
                    <a:pt x="4736" y="513"/>
                  </a:lnTo>
                  <a:lnTo>
                    <a:pt x="4532" y="0"/>
                  </a:lnTo>
                  <a:lnTo>
                    <a:pt x="4870" y="0"/>
                  </a:lnTo>
                  <a:lnTo>
                    <a:pt x="5076" y="614"/>
                  </a:lnTo>
                  <a:lnTo>
                    <a:pt x="5278" y="0"/>
                  </a:lnTo>
                  <a:lnTo>
                    <a:pt x="5612" y="0"/>
                  </a:lnTo>
                  <a:close/>
                  <a:moveTo>
                    <a:pt x="6197" y="326"/>
                  </a:moveTo>
                  <a:lnTo>
                    <a:pt x="6108" y="610"/>
                  </a:lnTo>
                  <a:lnTo>
                    <a:pt x="6283" y="610"/>
                  </a:lnTo>
                  <a:lnTo>
                    <a:pt x="6197" y="326"/>
                  </a:lnTo>
                  <a:close/>
                  <a:moveTo>
                    <a:pt x="6349" y="858"/>
                  </a:moveTo>
                  <a:lnTo>
                    <a:pt x="6038" y="858"/>
                  </a:lnTo>
                  <a:lnTo>
                    <a:pt x="5987" y="1027"/>
                  </a:lnTo>
                  <a:lnTo>
                    <a:pt x="5690" y="1027"/>
                  </a:lnTo>
                  <a:lnTo>
                    <a:pt x="5873" y="513"/>
                  </a:lnTo>
                  <a:lnTo>
                    <a:pt x="6056" y="0"/>
                  </a:lnTo>
                  <a:lnTo>
                    <a:pt x="6340" y="0"/>
                  </a:lnTo>
                  <a:lnTo>
                    <a:pt x="6517" y="513"/>
                  </a:lnTo>
                  <a:lnTo>
                    <a:pt x="6695" y="1027"/>
                  </a:lnTo>
                  <a:lnTo>
                    <a:pt x="6398" y="1027"/>
                  </a:lnTo>
                  <a:lnTo>
                    <a:pt x="6349" y="858"/>
                  </a:lnTo>
                  <a:close/>
                  <a:moveTo>
                    <a:pt x="7018" y="0"/>
                  </a:moveTo>
                  <a:lnTo>
                    <a:pt x="7105" y="0"/>
                  </a:lnTo>
                  <a:lnTo>
                    <a:pt x="7536" y="629"/>
                  </a:lnTo>
                  <a:lnTo>
                    <a:pt x="7964" y="0"/>
                  </a:lnTo>
                  <a:lnTo>
                    <a:pt x="8056" y="0"/>
                  </a:lnTo>
                  <a:lnTo>
                    <a:pt x="8056" y="513"/>
                  </a:lnTo>
                  <a:lnTo>
                    <a:pt x="8056" y="1027"/>
                  </a:lnTo>
                  <a:lnTo>
                    <a:pt x="7894" y="1027"/>
                  </a:lnTo>
                  <a:lnTo>
                    <a:pt x="7894" y="369"/>
                  </a:lnTo>
                  <a:lnTo>
                    <a:pt x="7559" y="859"/>
                  </a:lnTo>
                  <a:lnTo>
                    <a:pt x="7511" y="859"/>
                  </a:lnTo>
                  <a:lnTo>
                    <a:pt x="7176" y="369"/>
                  </a:lnTo>
                  <a:lnTo>
                    <a:pt x="7176" y="1027"/>
                  </a:lnTo>
                  <a:lnTo>
                    <a:pt x="7018" y="1027"/>
                  </a:lnTo>
                  <a:lnTo>
                    <a:pt x="7018" y="513"/>
                  </a:lnTo>
                  <a:lnTo>
                    <a:pt x="7018" y="0"/>
                  </a:lnTo>
                  <a:close/>
                  <a:moveTo>
                    <a:pt x="8500" y="0"/>
                  </a:moveTo>
                  <a:lnTo>
                    <a:pt x="9156" y="0"/>
                  </a:lnTo>
                  <a:lnTo>
                    <a:pt x="9156" y="151"/>
                  </a:lnTo>
                  <a:lnTo>
                    <a:pt x="8659" y="151"/>
                  </a:lnTo>
                  <a:lnTo>
                    <a:pt x="8659" y="430"/>
                  </a:lnTo>
                  <a:lnTo>
                    <a:pt x="9120" y="430"/>
                  </a:lnTo>
                  <a:lnTo>
                    <a:pt x="9120" y="583"/>
                  </a:lnTo>
                  <a:lnTo>
                    <a:pt x="8659" y="583"/>
                  </a:lnTo>
                  <a:lnTo>
                    <a:pt x="8659" y="875"/>
                  </a:lnTo>
                  <a:lnTo>
                    <a:pt x="9157" y="875"/>
                  </a:lnTo>
                  <a:lnTo>
                    <a:pt x="9157" y="1027"/>
                  </a:lnTo>
                  <a:lnTo>
                    <a:pt x="8500" y="1027"/>
                  </a:lnTo>
                  <a:lnTo>
                    <a:pt x="8500" y="513"/>
                  </a:lnTo>
                  <a:lnTo>
                    <a:pt x="8500" y="0"/>
                  </a:lnTo>
                  <a:close/>
                  <a:moveTo>
                    <a:pt x="9937" y="874"/>
                  </a:moveTo>
                  <a:lnTo>
                    <a:pt x="9974" y="873"/>
                  </a:lnTo>
                  <a:lnTo>
                    <a:pt x="10010" y="867"/>
                  </a:lnTo>
                  <a:lnTo>
                    <a:pt x="10043" y="858"/>
                  </a:lnTo>
                  <a:lnTo>
                    <a:pt x="10074" y="846"/>
                  </a:lnTo>
                  <a:lnTo>
                    <a:pt x="10103" y="831"/>
                  </a:lnTo>
                  <a:lnTo>
                    <a:pt x="10129" y="813"/>
                  </a:lnTo>
                  <a:lnTo>
                    <a:pt x="10153" y="792"/>
                  </a:lnTo>
                  <a:lnTo>
                    <a:pt x="10174" y="768"/>
                  </a:lnTo>
                  <a:lnTo>
                    <a:pt x="10193" y="743"/>
                  </a:lnTo>
                  <a:lnTo>
                    <a:pt x="10210" y="716"/>
                  </a:lnTo>
                  <a:lnTo>
                    <a:pt x="10224" y="686"/>
                  </a:lnTo>
                  <a:lnTo>
                    <a:pt x="10235" y="653"/>
                  </a:lnTo>
                  <a:lnTo>
                    <a:pt x="10244" y="620"/>
                  </a:lnTo>
                  <a:lnTo>
                    <a:pt x="10250" y="585"/>
                  </a:lnTo>
                  <a:lnTo>
                    <a:pt x="10254" y="549"/>
                  </a:lnTo>
                  <a:lnTo>
                    <a:pt x="10255" y="512"/>
                  </a:lnTo>
                  <a:lnTo>
                    <a:pt x="10254" y="475"/>
                  </a:lnTo>
                  <a:lnTo>
                    <a:pt x="10250" y="439"/>
                  </a:lnTo>
                  <a:lnTo>
                    <a:pt x="10244" y="404"/>
                  </a:lnTo>
                  <a:lnTo>
                    <a:pt x="10235" y="370"/>
                  </a:lnTo>
                  <a:lnTo>
                    <a:pt x="10224" y="339"/>
                  </a:lnTo>
                  <a:lnTo>
                    <a:pt x="10210" y="309"/>
                  </a:lnTo>
                  <a:lnTo>
                    <a:pt x="10193" y="282"/>
                  </a:lnTo>
                  <a:lnTo>
                    <a:pt x="10174" y="257"/>
                  </a:lnTo>
                  <a:lnTo>
                    <a:pt x="10153" y="234"/>
                  </a:lnTo>
                  <a:lnTo>
                    <a:pt x="10129" y="213"/>
                  </a:lnTo>
                  <a:lnTo>
                    <a:pt x="10103" y="195"/>
                  </a:lnTo>
                  <a:lnTo>
                    <a:pt x="10075" y="180"/>
                  </a:lnTo>
                  <a:lnTo>
                    <a:pt x="10044" y="168"/>
                  </a:lnTo>
                  <a:lnTo>
                    <a:pt x="10012" y="160"/>
                  </a:lnTo>
                  <a:lnTo>
                    <a:pt x="9976" y="155"/>
                  </a:lnTo>
                  <a:lnTo>
                    <a:pt x="9938" y="152"/>
                  </a:lnTo>
                  <a:lnTo>
                    <a:pt x="9714" y="152"/>
                  </a:lnTo>
                  <a:lnTo>
                    <a:pt x="9714" y="874"/>
                  </a:lnTo>
                  <a:lnTo>
                    <a:pt x="9937" y="874"/>
                  </a:lnTo>
                  <a:close/>
                  <a:moveTo>
                    <a:pt x="9554" y="0"/>
                  </a:moveTo>
                  <a:lnTo>
                    <a:pt x="9942" y="0"/>
                  </a:lnTo>
                  <a:lnTo>
                    <a:pt x="9997" y="3"/>
                  </a:lnTo>
                  <a:lnTo>
                    <a:pt x="10024" y="5"/>
                  </a:lnTo>
                  <a:lnTo>
                    <a:pt x="10049" y="9"/>
                  </a:lnTo>
                  <a:lnTo>
                    <a:pt x="10097" y="21"/>
                  </a:lnTo>
                  <a:lnTo>
                    <a:pt x="10144" y="36"/>
                  </a:lnTo>
                  <a:lnTo>
                    <a:pt x="10186" y="55"/>
                  </a:lnTo>
                  <a:lnTo>
                    <a:pt x="10225" y="79"/>
                  </a:lnTo>
                  <a:lnTo>
                    <a:pt x="10243" y="92"/>
                  </a:lnTo>
                  <a:lnTo>
                    <a:pt x="10261" y="107"/>
                  </a:lnTo>
                  <a:lnTo>
                    <a:pt x="10278" y="122"/>
                  </a:lnTo>
                  <a:lnTo>
                    <a:pt x="10295" y="139"/>
                  </a:lnTo>
                  <a:lnTo>
                    <a:pt x="10309" y="156"/>
                  </a:lnTo>
                  <a:lnTo>
                    <a:pt x="10324" y="174"/>
                  </a:lnTo>
                  <a:lnTo>
                    <a:pt x="10337" y="193"/>
                  </a:lnTo>
                  <a:lnTo>
                    <a:pt x="10349" y="213"/>
                  </a:lnTo>
                  <a:lnTo>
                    <a:pt x="10361" y="234"/>
                  </a:lnTo>
                  <a:lnTo>
                    <a:pt x="10372" y="255"/>
                  </a:lnTo>
                  <a:lnTo>
                    <a:pt x="10381" y="278"/>
                  </a:lnTo>
                  <a:lnTo>
                    <a:pt x="10390" y="301"/>
                  </a:lnTo>
                  <a:lnTo>
                    <a:pt x="10397" y="325"/>
                  </a:lnTo>
                  <a:lnTo>
                    <a:pt x="10404" y="350"/>
                  </a:lnTo>
                  <a:lnTo>
                    <a:pt x="10415" y="403"/>
                  </a:lnTo>
                  <a:lnTo>
                    <a:pt x="10421" y="458"/>
                  </a:lnTo>
                  <a:lnTo>
                    <a:pt x="10423" y="515"/>
                  </a:lnTo>
                  <a:lnTo>
                    <a:pt x="10421" y="573"/>
                  </a:lnTo>
                  <a:lnTo>
                    <a:pt x="10414" y="628"/>
                  </a:lnTo>
                  <a:lnTo>
                    <a:pt x="10409" y="653"/>
                  </a:lnTo>
                  <a:lnTo>
                    <a:pt x="10404" y="680"/>
                  </a:lnTo>
                  <a:lnTo>
                    <a:pt x="10388" y="728"/>
                  </a:lnTo>
                  <a:lnTo>
                    <a:pt x="10370" y="773"/>
                  </a:lnTo>
                  <a:lnTo>
                    <a:pt x="10348" y="815"/>
                  </a:lnTo>
                  <a:lnTo>
                    <a:pt x="10321" y="853"/>
                  </a:lnTo>
                  <a:lnTo>
                    <a:pt x="10291" y="889"/>
                  </a:lnTo>
                  <a:lnTo>
                    <a:pt x="10258" y="921"/>
                  </a:lnTo>
                  <a:lnTo>
                    <a:pt x="10220" y="948"/>
                  </a:lnTo>
                  <a:lnTo>
                    <a:pt x="10181" y="972"/>
                  </a:lnTo>
                  <a:lnTo>
                    <a:pt x="10136" y="991"/>
                  </a:lnTo>
                  <a:lnTo>
                    <a:pt x="10090" y="1007"/>
                  </a:lnTo>
                  <a:lnTo>
                    <a:pt x="10064" y="1013"/>
                  </a:lnTo>
                  <a:lnTo>
                    <a:pt x="10039" y="1018"/>
                  </a:lnTo>
                  <a:lnTo>
                    <a:pt x="10013" y="1022"/>
                  </a:lnTo>
                  <a:lnTo>
                    <a:pt x="9986" y="1025"/>
                  </a:lnTo>
                  <a:lnTo>
                    <a:pt x="9930" y="1027"/>
                  </a:lnTo>
                  <a:lnTo>
                    <a:pt x="9554" y="1027"/>
                  </a:lnTo>
                  <a:lnTo>
                    <a:pt x="9554" y="513"/>
                  </a:lnTo>
                  <a:lnTo>
                    <a:pt x="9554" y="0"/>
                  </a:lnTo>
                  <a:close/>
                  <a:moveTo>
                    <a:pt x="10969" y="1027"/>
                  </a:moveTo>
                  <a:lnTo>
                    <a:pt x="10810" y="1027"/>
                  </a:lnTo>
                  <a:lnTo>
                    <a:pt x="10810" y="513"/>
                  </a:lnTo>
                  <a:lnTo>
                    <a:pt x="10810" y="0"/>
                  </a:lnTo>
                  <a:lnTo>
                    <a:pt x="10969" y="0"/>
                  </a:lnTo>
                  <a:lnTo>
                    <a:pt x="10969" y="513"/>
                  </a:lnTo>
                  <a:lnTo>
                    <a:pt x="10969" y="102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74151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32D77-B36E-4E76-8BF9-FB0CC9ECB6A3}" type="datetime1">
              <a:rPr lang="fi-FI" smtClean="0"/>
              <a:t>28.11.2024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Esitys/Esittäjä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6AC23-92AA-450C-B810-ACE390426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528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BCBD-1996-495C-8C9E-77892D9D5C0B}" type="datetime1">
              <a:rPr lang="fi-FI" smtClean="0"/>
              <a:t>28.11.2024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Esitys/Esittäjä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6AC23-92AA-450C-B810-ACE39042675E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 userDrawn="1"/>
        </p:nvGrpSpPr>
        <p:grpSpPr>
          <a:xfrm>
            <a:off x="9912424" y="6309088"/>
            <a:ext cx="2081034" cy="360000"/>
            <a:chOff x="5880100" y="5589588"/>
            <a:chExt cx="4267200" cy="738187"/>
          </a:xfrm>
        </p:grpSpPr>
        <p:sp>
          <p:nvSpPr>
            <p:cNvPr id="9" name="Freeform 121"/>
            <p:cNvSpPr>
              <a:spLocks noEditPoints="1"/>
            </p:cNvSpPr>
            <p:nvPr userDrawn="1"/>
          </p:nvSpPr>
          <p:spPr bwMode="auto">
            <a:xfrm>
              <a:off x="9283700" y="5589588"/>
              <a:ext cx="863600" cy="738187"/>
            </a:xfrm>
            <a:custGeom>
              <a:avLst/>
              <a:gdLst>
                <a:gd name="T0" fmla="*/ 1839 w 3265"/>
                <a:gd name="T1" fmla="*/ 657 h 2788"/>
                <a:gd name="T2" fmla="*/ 1991 w 3265"/>
                <a:gd name="T3" fmla="*/ 589 h 2788"/>
                <a:gd name="T4" fmla="*/ 2105 w 3265"/>
                <a:gd name="T5" fmla="*/ 660 h 2788"/>
                <a:gd name="T6" fmla="*/ 2111 w 3265"/>
                <a:gd name="T7" fmla="*/ 832 h 2788"/>
                <a:gd name="T8" fmla="*/ 1769 w 3265"/>
                <a:gd name="T9" fmla="*/ 1078 h 2788"/>
                <a:gd name="T10" fmla="*/ 2317 w 3265"/>
                <a:gd name="T11" fmla="*/ 2564 h 2788"/>
                <a:gd name="T12" fmla="*/ 2198 w 3265"/>
                <a:gd name="T13" fmla="*/ 2076 h 2788"/>
                <a:gd name="T14" fmla="*/ 2366 w 3265"/>
                <a:gd name="T15" fmla="*/ 1868 h 2788"/>
                <a:gd name="T16" fmla="*/ 2359 w 3265"/>
                <a:gd name="T17" fmla="*/ 1584 h 2788"/>
                <a:gd name="T18" fmla="*/ 2117 w 3265"/>
                <a:gd name="T19" fmla="*/ 1381 h 2788"/>
                <a:gd name="T20" fmla="*/ 1805 w 3265"/>
                <a:gd name="T21" fmla="*/ 1436 h 2788"/>
                <a:gd name="T22" fmla="*/ 1800 w 3265"/>
                <a:gd name="T23" fmla="*/ 1296 h 2788"/>
                <a:gd name="T24" fmla="*/ 2217 w 3265"/>
                <a:gd name="T25" fmla="*/ 1045 h 2788"/>
                <a:gd name="T26" fmla="*/ 2340 w 3265"/>
                <a:gd name="T27" fmla="*/ 781 h 2788"/>
                <a:gd name="T28" fmla="*/ 2259 w 3265"/>
                <a:gd name="T29" fmla="*/ 510 h 2788"/>
                <a:gd name="T30" fmla="*/ 2037 w 3265"/>
                <a:gd name="T31" fmla="*/ 382 h 2788"/>
                <a:gd name="T32" fmla="*/ 1747 w 3265"/>
                <a:gd name="T33" fmla="*/ 450 h 2788"/>
                <a:gd name="T34" fmla="*/ 1592 w 3265"/>
                <a:gd name="T35" fmla="*/ 698 h 2788"/>
                <a:gd name="T36" fmla="*/ 1254 w 3265"/>
                <a:gd name="T37" fmla="*/ 1208 h 2788"/>
                <a:gd name="T38" fmla="*/ 764 w 3265"/>
                <a:gd name="T39" fmla="*/ 1127 h 2788"/>
                <a:gd name="T40" fmla="*/ 678 w 3265"/>
                <a:gd name="T41" fmla="*/ 886 h 2788"/>
                <a:gd name="T42" fmla="*/ 992 w 3265"/>
                <a:gd name="T43" fmla="*/ 504 h 2788"/>
                <a:gd name="T44" fmla="*/ 1386 w 3265"/>
                <a:gd name="T45" fmla="*/ 280 h 2788"/>
                <a:gd name="T46" fmla="*/ 1769 w 3265"/>
                <a:gd name="T47" fmla="*/ 213 h 2788"/>
                <a:gd name="T48" fmla="*/ 2267 w 3265"/>
                <a:gd name="T49" fmla="*/ 305 h 2788"/>
                <a:gd name="T50" fmla="*/ 2642 w 3265"/>
                <a:gd name="T51" fmla="*/ 543 h 2788"/>
                <a:gd name="T52" fmla="*/ 2941 w 3265"/>
                <a:gd name="T53" fmla="*/ 953 h 2788"/>
                <a:gd name="T54" fmla="*/ 3053 w 3265"/>
                <a:gd name="T55" fmla="*/ 1447 h 2788"/>
                <a:gd name="T56" fmla="*/ 2893 w 3265"/>
                <a:gd name="T57" fmla="*/ 2086 h 2788"/>
                <a:gd name="T58" fmla="*/ 2606 w 3265"/>
                <a:gd name="T59" fmla="*/ 2436 h 2788"/>
                <a:gd name="T60" fmla="*/ 1887 w 3265"/>
                <a:gd name="T61" fmla="*/ 1646 h 2788"/>
                <a:gd name="T62" fmla="*/ 2060 w 3265"/>
                <a:gd name="T63" fmla="*/ 1586 h 2788"/>
                <a:gd name="T64" fmla="*/ 2172 w 3265"/>
                <a:gd name="T65" fmla="*/ 1689 h 2788"/>
                <a:gd name="T66" fmla="*/ 2120 w 3265"/>
                <a:gd name="T67" fmla="*/ 1869 h 2788"/>
                <a:gd name="T68" fmla="*/ 1777 w 3265"/>
                <a:gd name="T69" fmla="*/ 1973 h 2788"/>
                <a:gd name="T70" fmla="*/ 2415 w 3265"/>
                <a:gd name="T71" fmla="*/ 138 h 2788"/>
                <a:gd name="T72" fmla="*/ 1842 w 3265"/>
                <a:gd name="T73" fmla="*/ 0 h 2788"/>
                <a:gd name="T74" fmla="*/ 1379 w 3265"/>
                <a:gd name="T75" fmla="*/ 59 h 2788"/>
                <a:gd name="T76" fmla="*/ 1004 w 3265"/>
                <a:gd name="T77" fmla="*/ 232 h 2788"/>
                <a:gd name="T78" fmla="*/ 627 w 3265"/>
                <a:gd name="T79" fmla="*/ 576 h 2788"/>
                <a:gd name="T80" fmla="*/ 290 w 3265"/>
                <a:gd name="T81" fmla="*/ 807 h 2788"/>
                <a:gd name="T82" fmla="*/ 209 w 3265"/>
                <a:gd name="T83" fmla="*/ 1026 h 2788"/>
                <a:gd name="T84" fmla="*/ 317 w 3265"/>
                <a:gd name="T85" fmla="*/ 1563 h 2788"/>
                <a:gd name="T86" fmla="*/ 461 w 3265"/>
                <a:gd name="T87" fmla="*/ 2116 h 2788"/>
                <a:gd name="T88" fmla="*/ 869 w 3265"/>
                <a:gd name="T89" fmla="*/ 2625 h 2788"/>
                <a:gd name="T90" fmla="*/ 684 w 3265"/>
                <a:gd name="T91" fmla="*/ 2085 h 2788"/>
                <a:gd name="T92" fmla="*/ 529 w 3265"/>
                <a:gd name="T93" fmla="*/ 1550 h 2788"/>
                <a:gd name="T94" fmla="*/ 783 w 3265"/>
                <a:gd name="T95" fmla="*/ 1358 h 2788"/>
                <a:gd name="T96" fmla="*/ 1373 w 3265"/>
                <a:gd name="T97" fmla="*/ 1412 h 2788"/>
                <a:gd name="T98" fmla="*/ 1729 w 3265"/>
                <a:gd name="T99" fmla="*/ 2189 h 2788"/>
                <a:gd name="T100" fmla="*/ 2269 w 3265"/>
                <a:gd name="T101" fmla="*/ 2772 h 2788"/>
                <a:gd name="T102" fmla="*/ 2544 w 3265"/>
                <a:gd name="T103" fmla="*/ 2740 h 2788"/>
                <a:gd name="T104" fmla="*/ 2975 w 3265"/>
                <a:gd name="T105" fmla="*/ 2351 h 2788"/>
                <a:gd name="T106" fmla="*/ 3221 w 3265"/>
                <a:gd name="T107" fmla="*/ 1830 h 2788"/>
                <a:gd name="T108" fmla="*/ 3254 w 3265"/>
                <a:gd name="T109" fmla="*/ 1292 h 2788"/>
                <a:gd name="T110" fmla="*/ 3103 w 3265"/>
                <a:gd name="T111" fmla="*/ 800 h 2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65" h="2788">
                  <a:moveTo>
                    <a:pt x="1710" y="1103"/>
                  </a:moveTo>
                  <a:lnTo>
                    <a:pt x="1739" y="972"/>
                  </a:lnTo>
                  <a:lnTo>
                    <a:pt x="1770" y="848"/>
                  </a:lnTo>
                  <a:lnTo>
                    <a:pt x="1800" y="745"/>
                  </a:lnTo>
                  <a:lnTo>
                    <a:pt x="1814" y="706"/>
                  </a:lnTo>
                  <a:lnTo>
                    <a:pt x="1820" y="690"/>
                  </a:lnTo>
                  <a:lnTo>
                    <a:pt x="1827" y="678"/>
                  </a:lnTo>
                  <a:lnTo>
                    <a:pt x="1839" y="657"/>
                  </a:lnTo>
                  <a:lnTo>
                    <a:pt x="1853" y="640"/>
                  </a:lnTo>
                  <a:lnTo>
                    <a:pt x="1867" y="626"/>
                  </a:lnTo>
                  <a:lnTo>
                    <a:pt x="1881" y="615"/>
                  </a:lnTo>
                  <a:lnTo>
                    <a:pt x="1897" y="606"/>
                  </a:lnTo>
                  <a:lnTo>
                    <a:pt x="1910" y="600"/>
                  </a:lnTo>
                  <a:lnTo>
                    <a:pt x="1937" y="591"/>
                  </a:lnTo>
                  <a:lnTo>
                    <a:pt x="1973" y="588"/>
                  </a:lnTo>
                  <a:lnTo>
                    <a:pt x="1991" y="589"/>
                  </a:lnTo>
                  <a:lnTo>
                    <a:pt x="2009" y="592"/>
                  </a:lnTo>
                  <a:lnTo>
                    <a:pt x="2025" y="597"/>
                  </a:lnTo>
                  <a:lnTo>
                    <a:pt x="2042" y="604"/>
                  </a:lnTo>
                  <a:lnTo>
                    <a:pt x="2058" y="613"/>
                  </a:lnTo>
                  <a:lnTo>
                    <a:pt x="2073" y="622"/>
                  </a:lnTo>
                  <a:lnTo>
                    <a:pt x="2085" y="633"/>
                  </a:lnTo>
                  <a:lnTo>
                    <a:pt x="2096" y="645"/>
                  </a:lnTo>
                  <a:lnTo>
                    <a:pt x="2105" y="660"/>
                  </a:lnTo>
                  <a:lnTo>
                    <a:pt x="2113" y="673"/>
                  </a:lnTo>
                  <a:lnTo>
                    <a:pt x="2124" y="704"/>
                  </a:lnTo>
                  <a:lnTo>
                    <a:pt x="2129" y="736"/>
                  </a:lnTo>
                  <a:lnTo>
                    <a:pt x="2129" y="752"/>
                  </a:lnTo>
                  <a:lnTo>
                    <a:pt x="2127" y="769"/>
                  </a:lnTo>
                  <a:lnTo>
                    <a:pt x="2121" y="801"/>
                  </a:lnTo>
                  <a:lnTo>
                    <a:pt x="2117" y="818"/>
                  </a:lnTo>
                  <a:lnTo>
                    <a:pt x="2111" y="832"/>
                  </a:lnTo>
                  <a:lnTo>
                    <a:pt x="2096" y="861"/>
                  </a:lnTo>
                  <a:lnTo>
                    <a:pt x="2069" y="893"/>
                  </a:lnTo>
                  <a:lnTo>
                    <a:pt x="2033" y="927"/>
                  </a:lnTo>
                  <a:lnTo>
                    <a:pt x="1989" y="959"/>
                  </a:lnTo>
                  <a:lnTo>
                    <a:pt x="1939" y="992"/>
                  </a:lnTo>
                  <a:lnTo>
                    <a:pt x="1885" y="1021"/>
                  </a:lnTo>
                  <a:lnTo>
                    <a:pt x="1827" y="1051"/>
                  </a:lnTo>
                  <a:lnTo>
                    <a:pt x="1769" y="1078"/>
                  </a:lnTo>
                  <a:lnTo>
                    <a:pt x="1710" y="1103"/>
                  </a:lnTo>
                  <a:close/>
                  <a:moveTo>
                    <a:pt x="2435" y="2558"/>
                  </a:moveTo>
                  <a:lnTo>
                    <a:pt x="2424" y="2564"/>
                  </a:lnTo>
                  <a:lnTo>
                    <a:pt x="2412" y="2569"/>
                  </a:lnTo>
                  <a:lnTo>
                    <a:pt x="2388" y="2575"/>
                  </a:lnTo>
                  <a:lnTo>
                    <a:pt x="2364" y="2576"/>
                  </a:lnTo>
                  <a:lnTo>
                    <a:pt x="2341" y="2572"/>
                  </a:lnTo>
                  <a:lnTo>
                    <a:pt x="2317" y="2564"/>
                  </a:lnTo>
                  <a:lnTo>
                    <a:pt x="2297" y="2552"/>
                  </a:lnTo>
                  <a:lnTo>
                    <a:pt x="2277" y="2536"/>
                  </a:lnTo>
                  <a:lnTo>
                    <a:pt x="2261" y="2516"/>
                  </a:lnTo>
                  <a:lnTo>
                    <a:pt x="2010" y="2150"/>
                  </a:lnTo>
                  <a:lnTo>
                    <a:pt x="2069" y="2134"/>
                  </a:lnTo>
                  <a:lnTo>
                    <a:pt x="2124" y="2113"/>
                  </a:lnTo>
                  <a:lnTo>
                    <a:pt x="2175" y="2089"/>
                  </a:lnTo>
                  <a:lnTo>
                    <a:pt x="2198" y="2076"/>
                  </a:lnTo>
                  <a:lnTo>
                    <a:pt x="2221" y="2062"/>
                  </a:lnTo>
                  <a:lnTo>
                    <a:pt x="2247" y="2040"/>
                  </a:lnTo>
                  <a:lnTo>
                    <a:pt x="2273" y="2016"/>
                  </a:lnTo>
                  <a:lnTo>
                    <a:pt x="2295" y="1990"/>
                  </a:lnTo>
                  <a:lnTo>
                    <a:pt x="2317" y="1962"/>
                  </a:lnTo>
                  <a:lnTo>
                    <a:pt x="2336" y="1932"/>
                  </a:lnTo>
                  <a:lnTo>
                    <a:pt x="2353" y="1901"/>
                  </a:lnTo>
                  <a:lnTo>
                    <a:pt x="2366" y="1868"/>
                  </a:lnTo>
                  <a:lnTo>
                    <a:pt x="2377" y="1834"/>
                  </a:lnTo>
                  <a:lnTo>
                    <a:pt x="2385" y="1799"/>
                  </a:lnTo>
                  <a:lnTo>
                    <a:pt x="2390" y="1765"/>
                  </a:lnTo>
                  <a:lnTo>
                    <a:pt x="2391" y="1729"/>
                  </a:lnTo>
                  <a:lnTo>
                    <a:pt x="2389" y="1691"/>
                  </a:lnTo>
                  <a:lnTo>
                    <a:pt x="2383" y="1655"/>
                  </a:lnTo>
                  <a:lnTo>
                    <a:pt x="2373" y="1620"/>
                  </a:lnTo>
                  <a:lnTo>
                    <a:pt x="2359" y="1584"/>
                  </a:lnTo>
                  <a:lnTo>
                    <a:pt x="2340" y="1549"/>
                  </a:lnTo>
                  <a:lnTo>
                    <a:pt x="2317" y="1515"/>
                  </a:lnTo>
                  <a:lnTo>
                    <a:pt x="2291" y="1484"/>
                  </a:lnTo>
                  <a:lnTo>
                    <a:pt x="2261" y="1457"/>
                  </a:lnTo>
                  <a:lnTo>
                    <a:pt x="2227" y="1433"/>
                  </a:lnTo>
                  <a:lnTo>
                    <a:pt x="2192" y="1411"/>
                  </a:lnTo>
                  <a:lnTo>
                    <a:pt x="2155" y="1394"/>
                  </a:lnTo>
                  <a:lnTo>
                    <a:pt x="2117" y="1381"/>
                  </a:lnTo>
                  <a:lnTo>
                    <a:pt x="2076" y="1373"/>
                  </a:lnTo>
                  <a:lnTo>
                    <a:pt x="2035" y="1368"/>
                  </a:lnTo>
                  <a:lnTo>
                    <a:pt x="1994" y="1369"/>
                  </a:lnTo>
                  <a:lnTo>
                    <a:pt x="1955" y="1374"/>
                  </a:lnTo>
                  <a:lnTo>
                    <a:pt x="1915" y="1382"/>
                  </a:lnTo>
                  <a:lnTo>
                    <a:pt x="1877" y="1397"/>
                  </a:lnTo>
                  <a:lnTo>
                    <a:pt x="1841" y="1415"/>
                  </a:lnTo>
                  <a:lnTo>
                    <a:pt x="1805" y="1436"/>
                  </a:lnTo>
                  <a:lnTo>
                    <a:pt x="1771" y="1463"/>
                  </a:lnTo>
                  <a:lnTo>
                    <a:pt x="1731" y="1502"/>
                  </a:lnTo>
                  <a:lnTo>
                    <a:pt x="1687" y="1555"/>
                  </a:lnTo>
                  <a:lnTo>
                    <a:pt x="1639" y="1617"/>
                  </a:lnTo>
                  <a:lnTo>
                    <a:pt x="1589" y="1687"/>
                  </a:lnTo>
                  <a:lnTo>
                    <a:pt x="1661" y="1347"/>
                  </a:lnTo>
                  <a:lnTo>
                    <a:pt x="1723" y="1326"/>
                  </a:lnTo>
                  <a:lnTo>
                    <a:pt x="1800" y="1296"/>
                  </a:lnTo>
                  <a:lnTo>
                    <a:pt x="1885" y="1259"/>
                  </a:lnTo>
                  <a:lnTo>
                    <a:pt x="1929" y="1237"/>
                  </a:lnTo>
                  <a:lnTo>
                    <a:pt x="1975" y="1214"/>
                  </a:lnTo>
                  <a:lnTo>
                    <a:pt x="2019" y="1190"/>
                  </a:lnTo>
                  <a:lnTo>
                    <a:pt x="2063" y="1164"/>
                  </a:lnTo>
                  <a:lnTo>
                    <a:pt x="2145" y="1108"/>
                  </a:lnTo>
                  <a:lnTo>
                    <a:pt x="2183" y="1077"/>
                  </a:lnTo>
                  <a:lnTo>
                    <a:pt x="2217" y="1045"/>
                  </a:lnTo>
                  <a:lnTo>
                    <a:pt x="2247" y="1012"/>
                  </a:lnTo>
                  <a:lnTo>
                    <a:pt x="2274" y="977"/>
                  </a:lnTo>
                  <a:lnTo>
                    <a:pt x="2291" y="947"/>
                  </a:lnTo>
                  <a:lnTo>
                    <a:pt x="2306" y="916"/>
                  </a:lnTo>
                  <a:lnTo>
                    <a:pt x="2318" y="884"/>
                  </a:lnTo>
                  <a:lnTo>
                    <a:pt x="2328" y="850"/>
                  </a:lnTo>
                  <a:lnTo>
                    <a:pt x="2335" y="815"/>
                  </a:lnTo>
                  <a:lnTo>
                    <a:pt x="2340" y="781"/>
                  </a:lnTo>
                  <a:lnTo>
                    <a:pt x="2341" y="745"/>
                  </a:lnTo>
                  <a:lnTo>
                    <a:pt x="2340" y="709"/>
                  </a:lnTo>
                  <a:lnTo>
                    <a:pt x="2335" y="674"/>
                  </a:lnTo>
                  <a:lnTo>
                    <a:pt x="2327" y="639"/>
                  </a:lnTo>
                  <a:lnTo>
                    <a:pt x="2316" y="604"/>
                  </a:lnTo>
                  <a:lnTo>
                    <a:pt x="2300" y="572"/>
                  </a:lnTo>
                  <a:lnTo>
                    <a:pt x="2282" y="540"/>
                  </a:lnTo>
                  <a:lnTo>
                    <a:pt x="2259" y="510"/>
                  </a:lnTo>
                  <a:lnTo>
                    <a:pt x="2233" y="482"/>
                  </a:lnTo>
                  <a:lnTo>
                    <a:pt x="2204" y="456"/>
                  </a:lnTo>
                  <a:lnTo>
                    <a:pt x="2187" y="444"/>
                  </a:lnTo>
                  <a:lnTo>
                    <a:pt x="2171" y="432"/>
                  </a:lnTo>
                  <a:lnTo>
                    <a:pt x="2135" y="413"/>
                  </a:lnTo>
                  <a:lnTo>
                    <a:pt x="2096" y="397"/>
                  </a:lnTo>
                  <a:lnTo>
                    <a:pt x="2057" y="386"/>
                  </a:lnTo>
                  <a:lnTo>
                    <a:pt x="2037" y="382"/>
                  </a:lnTo>
                  <a:lnTo>
                    <a:pt x="2017" y="379"/>
                  </a:lnTo>
                  <a:lnTo>
                    <a:pt x="1976" y="376"/>
                  </a:lnTo>
                  <a:lnTo>
                    <a:pt x="1935" y="378"/>
                  </a:lnTo>
                  <a:lnTo>
                    <a:pt x="1895" y="384"/>
                  </a:lnTo>
                  <a:lnTo>
                    <a:pt x="1855" y="395"/>
                  </a:lnTo>
                  <a:lnTo>
                    <a:pt x="1817" y="409"/>
                  </a:lnTo>
                  <a:lnTo>
                    <a:pt x="1781" y="427"/>
                  </a:lnTo>
                  <a:lnTo>
                    <a:pt x="1747" y="450"/>
                  </a:lnTo>
                  <a:lnTo>
                    <a:pt x="1717" y="476"/>
                  </a:lnTo>
                  <a:lnTo>
                    <a:pt x="1688" y="506"/>
                  </a:lnTo>
                  <a:lnTo>
                    <a:pt x="1675" y="522"/>
                  </a:lnTo>
                  <a:lnTo>
                    <a:pt x="1663" y="539"/>
                  </a:lnTo>
                  <a:lnTo>
                    <a:pt x="1640" y="576"/>
                  </a:lnTo>
                  <a:lnTo>
                    <a:pt x="1628" y="600"/>
                  </a:lnTo>
                  <a:lnTo>
                    <a:pt x="1616" y="628"/>
                  </a:lnTo>
                  <a:lnTo>
                    <a:pt x="1592" y="698"/>
                  </a:lnTo>
                  <a:lnTo>
                    <a:pt x="1568" y="777"/>
                  </a:lnTo>
                  <a:lnTo>
                    <a:pt x="1547" y="863"/>
                  </a:lnTo>
                  <a:lnTo>
                    <a:pt x="1507" y="1036"/>
                  </a:lnTo>
                  <a:lnTo>
                    <a:pt x="1477" y="1180"/>
                  </a:lnTo>
                  <a:lnTo>
                    <a:pt x="1389" y="1196"/>
                  </a:lnTo>
                  <a:lnTo>
                    <a:pt x="1345" y="1202"/>
                  </a:lnTo>
                  <a:lnTo>
                    <a:pt x="1301" y="1206"/>
                  </a:lnTo>
                  <a:lnTo>
                    <a:pt x="1254" y="1208"/>
                  </a:lnTo>
                  <a:lnTo>
                    <a:pt x="1207" y="1208"/>
                  </a:lnTo>
                  <a:lnTo>
                    <a:pt x="1116" y="1205"/>
                  </a:lnTo>
                  <a:lnTo>
                    <a:pt x="1025" y="1195"/>
                  </a:lnTo>
                  <a:lnTo>
                    <a:pt x="980" y="1188"/>
                  </a:lnTo>
                  <a:lnTo>
                    <a:pt x="936" y="1178"/>
                  </a:lnTo>
                  <a:lnTo>
                    <a:pt x="893" y="1168"/>
                  </a:lnTo>
                  <a:lnTo>
                    <a:pt x="849" y="1156"/>
                  </a:lnTo>
                  <a:lnTo>
                    <a:pt x="764" y="1127"/>
                  </a:lnTo>
                  <a:lnTo>
                    <a:pt x="723" y="1111"/>
                  </a:lnTo>
                  <a:lnTo>
                    <a:pt x="683" y="1093"/>
                  </a:lnTo>
                  <a:lnTo>
                    <a:pt x="642" y="1073"/>
                  </a:lnTo>
                  <a:lnTo>
                    <a:pt x="603" y="1053"/>
                  </a:lnTo>
                  <a:lnTo>
                    <a:pt x="619" y="1009"/>
                  </a:lnTo>
                  <a:lnTo>
                    <a:pt x="637" y="969"/>
                  </a:lnTo>
                  <a:lnTo>
                    <a:pt x="657" y="927"/>
                  </a:lnTo>
                  <a:lnTo>
                    <a:pt x="678" y="886"/>
                  </a:lnTo>
                  <a:lnTo>
                    <a:pt x="723" y="808"/>
                  </a:lnTo>
                  <a:lnTo>
                    <a:pt x="749" y="771"/>
                  </a:lnTo>
                  <a:lnTo>
                    <a:pt x="775" y="734"/>
                  </a:lnTo>
                  <a:lnTo>
                    <a:pt x="831" y="662"/>
                  </a:lnTo>
                  <a:lnTo>
                    <a:pt x="861" y="628"/>
                  </a:lnTo>
                  <a:lnTo>
                    <a:pt x="891" y="595"/>
                  </a:lnTo>
                  <a:lnTo>
                    <a:pt x="957" y="533"/>
                  </a:lnTo>
                  <a:lnTo>
                    <a:pt x="992" y="504"/>
                  </a:lnTo>
                  <a:lnTo>
                    <a:pt x="1027" y="475"/>
                  </a:lnTo>
                  <a:lnTo>
                    <a:pt x="1100" y="422"/>
                  </a:lnTo>
                  <a:lnTo>
                    <a:pt x="1178" y="374"/>
                  </a:lnTo>
                  <a:lnTo>
                    <a:pt x="1218" y="353"/>
                  </a:lnTo>
                  <a:lnTo>
                    <a:pt x="1259" y="332"/>
                  </a:lnTo>
                  <a:lnTo>
                    <a:pt x="1301" y="313"/>
                  </a:lnTo>
                  <a:lnTo>
                    <a:pt x="1343" y="295"/>
                  </a:lnTo>
                  <a:lnTo>
                    <a:pt x="1386" y="280"/>
                  </a:lnTo>
                  <a:lnTo>
                    <a:pt x="1429" y="265"/>
                  </a:lnTo>
                  <a:lnTo>
                    <a:pt x="1473" y="252"/>
                  </a:lnTo>
                  <a:lnTo>
                    <a:pt x="1518" y="241"/>
                  </a:lnTo>
                  <a:lnTo>
                    <a:pt x="1563" y="232"/>
                  </a:lnTo>
                  <a:lnTo>
                    <a:pt x="1610" y="225"/>
                  </a:lnTo>
                  <a:lnTo>
                    <a:pt x="1657" y="219"/>
                  </a:lnTo>
                  <a:lnTo>
                    <a:pt x="1704" y="215"/>
                  </a:lnTo>
                  <a:lnTo>
                    <a:pt x="1769" y="213"/>
                  </a:lnTo>
                  <a:lnTo>
                    <a:pt x="1833" y="213"/>
                  </a:lnTo>
                  <a:lnTo>
                    <a:pt x="1898" y="216"/>
                  </a:lnTo>
                  <a:lnTo>
                    <a:pt x="1962" y="223"/>
                  </a:lnTo>
                  <a:lnTo>
                    <a:pt x="2024" y="233"/>
                  </a:lnTo>
                  <a:lnTo>
                    <a:pt x="2087" y="246"/>
                  </a:lnTo>
                  <a:lnTo>
                    <a:pt x="2148" y="263"/>
                  </a:lnTo>
                  <a:lnTo>
                    <a:pt x="2208" y="282"/>
                  </a:lnTo>
                  <a:lnTo>
                    <a:pt x="2267" y="305"/>
                  </a:lnTo>
                  <a:lnTo>
                    <a:pt x="2324" y="330"/>
                  </a:lnTo>
                  <a:lnTo>
                    <a:pt x="2353" y="343"/>
                  </a:lnTo>
                  <a:lnTo>
                    <a:pt x="2382" y="359"/>
                  </a:lnTo>
                  <a:lnTo>
                    <a:pt x="2437" y="390"/>
                  </a:lnTo>
                  <a:lnTo>
                    <a:pt x="2491" y="423"/>
                  </a:lnTo>
                  <a:lnTo>
                    <a:pt x="2543" y="461"/>
                  </a:lnTo>
                  <a:lnTo>
                    <a:pt x="2594" y="500"/>
                  </a:lnTo>
                  <a:lnTo>
                    <a:pt x="2642" y="543"/>
                  </a:lnTo>
                  <a:lnTo>
                    <a:pt x="2689" y="589"/>
                  </a:lnTo>
                  <a:lnTo>
                    <a:pt x="2733" y="636"/>
                  </a:lnTo>
                  <a:lnTo>
                    <a:pt x="2775" y="685"/>
                  </a:lnTo>
                  <a:lnTo>
                    <a:pt x="2814" y="735"/>
                  </a:lnTo>
                  <a:lnTo>
                    <a:pt x="2850" y="787"/>
                  </a:lnTo>
                  <a:lnTo>
                    <a:pt x="2883" y="841"/>
                  </a:lnTo>
                  <a:lnTo>
                    <a:pt x="2913" y="897"/>
                  </a:lnTo>
                  <a:lnTo>
                    <a:pt x="2941" y="953"/>
                  </a:lnTo>
                  <a:lnTo>
                    <a:pt x="2966" y="1011"/>
                  </a:lnTo>
                  <a:lnTo>
                    <a:pt x="2988" y="1071"/>
                  </a:lnTo>
                  <a:lnTo>
                    <a:pt x="3006" y="1131"/>
                  </a:lnTo>
                  <a:lnTo>
                    <a:pt x="3021" y="1193"/>
                  </a:lnTo>
                  <a:lnTo>
                    <a:pt x="3033" y="1255"/>
                  </a:lnTo>
                  <a:lnTo>
                    <a:pt x="3043" y="1319"/>
                  </a:lnTo>
                  <a:lnTo>
                    <a:pt x="3049" y="1382"/>
                  </a:lnTo>
                  <a:lnTo>
                    <a:pt x="3053" y="1447"/>
                  </a:lnTo>
                  <a:lnTo>
                    <a:pt x="3051" y="1532"/>
                  </a:lnTo>
                  <a:lnTo>
                    <a:pt x="3044" y="1616"/>
                  </a:lnTo>
                  <a:lnTo>
                    <a:pt x="3032" y="1699"/>
                  </a:lnTo>
                  <a:lnTo>
                    <a:pt x="3014" y="1779"/>
                  </a:lnTo>
                  <a:lnTo>
                    <a:pt x="2991" y="1859"/>
                  </a:lnTo>
                  <a:lnTo>
                    <a:pt x="2964" y="1937"/>
                  </a:lnTo>
                  <a:lnTo>
                    <a:pt x="2931" y="2013"/>
                  </a:lnTo>
                  <a:lnTo>
                    <a:pt x="2893" y="2086"/>
                  </a:lnTo>
                  <a:lnTo>
                    <a:pt x="2851" y="2156"/>
                  </a:lnTo>
                  <a:lnTo>
                    <a:pt x="2804" y="2225"/>
                  </a:lnTo>
                  <a:lnTo>
                    <a:pt x="2753" y="2289"/>
                  </a:lnTo>
                  <a:lnTo>
                    <a:pt x="2725" y="2321"/>
                  </a:lnTo>
                  <a:lnTo>
                    <a:pt x="2697" y="2351"/>
                  </a:lnTo>
                  <a:lnTo>
                    <a:pt x="2667" y="2379"/>
                  </a:lnTo>
                  <a:lnTo>
                    <a:pt x="2637" y="2408"/>
                  </a:lnTo>
                  <a:lnTo>
                    <a:pt x="2606" y="2436"/>
                  </a:lnTo>
                  <a:lnTo>
                    <a:pt x="2574" y="2462"/>
                  </a:lnTo>
                  <a:lnTo>
                    <a:pt x="2507" y="2512"/>
                  </a:lnTo>
                  <a:lnTo>
                    <a:pt x="2435" y="2558"/>
                  </a:lnTo>
                  <a:close/>
                  <a:moveTo>
                    <a:pt x="1649" y="1980"/>
                  </a:moveTo>
                  <a:lnTo>
                    <a:pt x="1722" y="1868"/>
                  </a:lnTo>
                  <a:lnTo>
                    <a:pt x="1795" y="1763"/>
                  </a:lnTo>
                  <a:lnTo>
                    <a:pt x="1860" y="1677"/>
                  </a:lnTo>
                  <a:lnTo>
                    <a:pt x="1887" y="1646"/>
                  </a:lnTo>
                  <a:lnTo>
                    <a:pt x="1909" y="1623"/>
                  </a:lnTo>
                  <a:lnTo>
                    <a:pt x="1939" y="1602"/>
                  </a:lnTo>
                  <a:lnTo>
                    <a:pt x="1953" y="1594"/>
                  </a:lnTo>
                  <a:lnTo>
                    <a:pt x="1968" y="1588"/>
                  </a:lnTo>
                  <a:lnTo>
                    <a:pt x="1994" y="1582"/>
                  </a:lnTo>
                  <a:lnTo>
                    <a:pt x="2018" y="1580"/>
                  </a:lnTo>
                  <a:lnTo>
                    <a:pt x="2042" y="1582"/>
                  </a:lnTo>
                  <a:lnTo>
                    <a:pt x="2060" y="1586"/>
                  </a:lnTo>
                  <a:lnTo>
                    <a:pt x="2077" y="1592"/>
                  </a:lnTo>
                  <a:lnTo>
                    <a:pt x="2094" y="1599"/>
                  </a:lnTo>
                  <a:lnTo>
                    <a:pt x="2109" y="1608"/>
                  </a:lnTo>
                  <a:lnTo>
                    <a:pt x="2137" y="1630"/>
                  </a:lnTo>
                  <a:lnTo>
                    <a:pt x="2149" y="1645"/>
                  </a:lnTo>
                  <a:lnTo>
                    <a:pt x="2159" y="1659"/>
                  </a:lnTo>
                  <a:lnTo>
                    <a:pt x="2166" y="1673"/>
                  </a:lnTo>
                  <a:lnTo>
                    <a:pt x="2172" y="1689"/>
                  </a:lnTo>
                  <a:lnTo>
                    <a:pt x="2175" y="1705"/>
                  </a:lnTo>
                  <a:lnTo>
                    <a:pt x="2178" y="1720"/>
                  </a:lnTo>
                  <a:lnTo>
                    <a:pt x="2178" y="1737"/>
                  </a:lnTo>
                  <a:lnTo>
                    <a:pt x="2177" y="1753"/>
                  </a:lnTo>
                  <a:lnTo>
                    <a:pt x="2171" y="1785"/>
                  </a:lnTo>
                  <a:lnTo>
                    <a:pt x="2157" y="1815"/>
                  </a:lnTo>
                  <a:lnTo>
                    <a:pt x="2141" y="1844"/>
                  </a:lnTo>
                  <a:lnTo>
                    <a:pt x="2120" y="1869"/>
                  </a:lnTo>
                  <a:lnTo>
                    <a:pt x="2096" y="1889"/>
                  </a:lnTo>
                  <a:lnTo>
                    <a:pt x="2059" y="1912"/>
                  </a:lnTo>
                  <a:lnTo>
                    <a:pt x="2037" y="1920"/>
                  </a:lnTo>
                  <a:lnTo>
                    <a:pt x="2013" y="1930"/>
                  </a:lnTo>
                  <a:lnTo>
                    <a:pt x="1961" y="1944"/>
                  </a:lnTo>
                  <a:lnTo>
                    <a:pt x="1903" y="1956"/>
                  </a:lnTo>
                  <a:lnTo>
                    <a:pt x="1842" y="1966"/>
                  </a:lnTo>
                  <a:lnTo>
                    <a:pt x="1777" y="1973"/>
                  </a:lnTo>
                  <a:lnTo>
                    <a:pt x="1649" y="1980"/>
                  </a:lnTo>
                  <a:close/>
                  <a:moveTo>
                    <a:pt x="2786" y="387"/>
                  </a:moveTo>
                  <a:lnTo>
                    <a:pt x="2729" y="337"/>
                  </a:lnTo>
                  <a:lnTo>
                    <a:pt x="2670" y="290"/>
                  </a:lnTo>
                  <a:lnTo>
                    <a:pt x="2609" y="247"/>
                  </a:lnTo>
                  <a:lnTo>
                    <a:pt x="2545" y="208"/>
                  </a:lnTo>
                  <a:lnTo>
                    <a:pt x="2481" y="171"/>
                  </a:lnTo>
                  <a:lnTo>
                    <a:pt x="2415" y="138"/>
                  </a:lnTo>
                  <a:lnTo>
                    <a:pt x="2347" y="108"/>
                  </a:lnTo>
                  <a:lnTo>
                    <a:pt x="2279" y="82"/>
                  </a:lnTo>
                  <a:lnTo>
                    <a:pt x="2208" y="59"/>
                  </a:lnTo>
                  <a:lnTo>
                    <a:pt x="2137" y="40"/>
                  </a:lnTo>
                  <a:lnTo>
                    <a:pt x="2064" y="24"/>
                  </a:lnTo>
                  <a:lnTo>
                    <a:pt x="1991" y="14"/>
                  </a:lnTo>
                  <a:lnTo>
                    <a:pt x="1916" y="5"/>
                  </a:lnTo>
                  <a:lnTo>
                    <a:pt x="1842" y="0"/>
                  </a:lnTo>
                  <a:lnTo>
                    <a:pt x="1765" y="0"/>
                  </a:lnTo>
                  <a:lnTo>
                    <a:pt x="1689" y="3"/>
                  </a:lnTo>
                  <a:lnTo>
                    <a:pt x="1637" y="8"/>
                  </a:lnTo>
                  <a:lnTo>
                    <a:pt x="1584" y="15"/>
                  </a:lnTo>
                  <a:lnTo>
                    <a:pt x="1531" y="23"/>
                  </a:lnTo>
                  <a:lnTo>
                    <a:pt x="1479" y="33"/>
                  </a:lnTo>
                  <a:lnTo>
                    <a:pt x="1429" y="45"/>
                  </a:lnTo>
                  <a:lnTo>
                    <a:pt x="1379" y="59"/>
                  </a:lnTo>
                  <a:lnTo>
                    <a:pt x="1329" y="75"/>
                  </a:lnTo>
                  <a:lnTo>
                    <a:pt x="1280" y="93"/>
                  </a:lnTo>
                  <a:lnTo>
                    <a:pt x="1232" y="112"/>
                  </a:lnTo>
                  <a:lnTo>
                    <a:pt x="1185" y="132"/>
                  </a:lnTo>
                  <a:lnTo>
                    <a:pt x="1139" y="155"/>
                  </a:lnTo>
                  <a:lnTo>
                    <a:pt x="1093" y="179"/>
                  </a:lnTo>
                  <a:lnTo>
                    <a:pt x="1049" y="204"/>
                  </a:lnTo>
                  <a:lnTo>
                    <a:pt x="1004" y="232"/>
                  </a:lnTo>
                  <a:lnTo>
                    <a:pt x="962" y="260"/>
                  </a:lnTo>
                  <a:lnTo>
                    <a:pt x="920" y="290"/>
                  </a:lnTo>
                  <a:lnTo>
                    <a:pt x="840" y="354"/>
                  </a:lnTo>
                  <a:lnTo>
                    <a:pt x="801" y="389"/>
                  </a:lnTo>
                  <a:lnTo>
                    <a:pt x="764" y="423"/>
                  </a:lnTo>
                  <a:lnTo>
                    <a:pt x="693" y="498"/>
                  </a:lnTo>
                  <a:lnTo>
                    <a:pt x="660" y="536"/>
                  </a:lnTo>
                  <a:lnTo>
                    <a:pt x="627" y="576"/>
                  </a:lnTo>
                  <a:lnTo>
                    <a:pt x="597" y="618"/>
                  </a:lnTo>
                  <a:lnTo>
                    <a:pt x="567" y="660"/>
                  </a:lnTo>
                  <a:lnTo>
                    <a:pt x="513" y="746"/>
                  </a:lnTo>
                  <a:lnTo>
                    <a:pt x="464" y="837"/>
                  </a:lnTo>
                  <a:lnTo>
                    <a:pt x="443" y="882"/>
                  </a:lnTo>
                  <a:lnTo>
                    <a:pt x="422" y="930"/>
                  </a:lnTo>
                  <a:lnTo>
                    <a:pt x="354" y="872"/>
                  </a:lnTo>
                  <a:lnTo>
                    <a:pt x="290" y="807"/>
                  </a:lnTo>
                  <a:lnTo>
                    <a:pt x="230" y="737"/>
                  </a:lnTo>
                  <a:lnTo>
                    <a:pt x="174" y="663"/>
                  </a:lnTo>
                  <a:lnTo>
                    <a:pt x="0" y="784"/>
                  </a:lnTo>
                  <a:lnTo>
                    <a:pt x="37" y="837"/>
                  </a:lnTo>
                  <a:lnTo>
                    <a:pt x="78" y="887"/>
                  </a:lnTo>
                  <a:lnTo>
                    <a:pt x="120" y="935"/>
                  </a:lnTo>
                  <a:lnTo>
                    <a:pt x="163" y="982"/>
                  </a:lnTo>
                  <a:lnTo>
                    <a:pt x="209" y="1026"/>
                  </a:lnTo>
                  <a:lnTo>
                    <a:pt x="255" y="1068"/>
                  </a:lnTo>
                  <a:lnTo>
                    <a:pt x="305" y="1108"/>
                  </a:lnTo>
                  <a:lnTo>
                    <a:pt x="354" y="1145"/>
                  </a:lnTo>
                  <a:lnTo>
                    <a:pt x="337" y="1228"/>
                  </a:lnTo>
                  <a:lnTo>
                    <a:pt x="324" y="1310"/>
                  </a:lnTo>
                  <a:lnTo>
                    <a:pt x="317" y="1394"/>
                  </a:lnTo>
                  <a:lnTo>
                    <a:pt x="314" y="1479"/>
                  </a:lnTo>
                  <a:lnTo>
                    <a:pt x="317" y="1563"/>
                  </a:lnTo>
                  <a:lnTo>
                    <a:pt x="324" y="1646"/>
                  </a:lnTo>
                  <a:lnTo>
                    <a:pt x="336" y="1727"/>
                  </a:lnTo>
                  <a:lnTo>
                    <a:pt x="343" y="1768"/>
                  </a:lnTo>
                  <a:lnTo>
                    <a:pt x="353" y="1808"/>
                  </a:lnTo>
                  <a:lnTo>
                    <a:pt x="373" y="1887"/>
                  </a:lnTo>
                  <a:lnTo>
                    <a:pt x="398" y="1965"/>
                  </a:lnTo>
                  <a:lnTo>
                    <a:pt x="427" y="2041"/>
                  </a:lnTo>
                  <a:lnTo>
                    <a:pt x="461" y="2116"/>
                  </a:lnTo>
                  <a:lnTo>
                    <a:pt x="498" y="2188"/>
                  </a:lnTo>
                  <a:lnTo>
                    <a:pt x="540" y="2258"/>
                  </a:lnTo>
                  <a:lnTo>
                    <a:pt x="585" y="2325"/>
                  </a:lnTo>
                  <a:lnTo>
                    <a:pt x="635" y="2391"/>
                  </a:lnTo>
                  <a:lnTo>
                    <a:pt x="687" y="2454"/>
                  </a:lnTo>
                  <a:lnTo>
                    <a:pt x="745" y="2514"/>
                  </a:lnTo>
                  <a:lnTo>
                    <a:pt x="805" y="2571"/>
                  </a:lnTo>
                  <a:lnTo>
                    <a:pt x="869" y="2625"/>
                  </a:lnTo>
                  <a:lnTo>
                    <a:pt x="1002" y="2460"/>
                  </a:lnTo>
                  <a:lnTo>
                    <a:pt x="947" y="2413"/>
                  </a:lnTo>
                  <a:lnTo>
                    <a:pt x="895" y="2365"/>
                  </a:lnTo>
                  <a:lnTo>
                    <a:pt x="846" y="2313"/>
                  </a:lnTo>
                  <a:lnTo>
                    <a:pt x="801" y="2259"/>
                  </a:lnTo>
                  <a:lnTo>
                    <a:pt x="758" y="2203"/>
                  </a:lnTo>
                  <a:lnTo>
                    <a:pt x="720" y="2146"/>
                  </a:lnTo>
                  <a:lnTo>
                    <a:pt x="684" y="2085"/>
                  </a:lnTo>
                  <a:lnTo>
                    <a:pt x="651" y="2023"/>
                  </a:lnTo>
                  <a:lnTo>
                    <a:pt x="623" y="1960"/>
                  </a:lnTo>
                  <a:lnTo>
                    <a:pt x="599" y="1894"/>
                  </a:lnTo>
                  <a:lnTo>
                    <a:pt x="577" y="1828"/>
                  </a:lnTo>
                  <a:lnTo>
                    <a:pt x="559" y="1760"/>
                  </a:lnTo>
                  <a:lnTo>
                    <a:pt x="545" y="1691"/>
                  </a:lnTo>
                  <a:lnTo>
                    <a:pt x="535" y="1621"/>
                  </a:lnTo>
                  <a:lnTo>
                    <a:pt x="529" y="1550"/>
                  </a:lnTo>
                  <a:lnTo>
                    <a:pt x="527" y="1478"/>
                  </a:lnTo>
                  <a:lnTo>
                    <a:pt x="528" y="1423"/>
                  </a:lnTo>
                  <a:lnTo>
                    <a:pt x="531" y="1369"/>
                  </a:lnTo>
                  <a:lnTo>
                    <a:pt x="537" y="1315"/>
                  </a:lnTo>
                  <a:lnTo>
                    <a:pt x="546" y="1262"/>
                  </a:lnTo>
                  <a:lnTo>
                    <a:pt x="623" y="1298"/>
                  </a:lnTo>
                  <a:lnTo>
                    <a:pt x="703" y="1331"/>
                  </a:lnTo>
                  <a:lnTo>
                    <a:pt x="783" y="1358"/>
                  </a:lnTo>
                  <a:lnTo>
                    <a:pt x="866" y="1380"/>
                  </a:lnTo>
                  <a:lnTo>
                    <a:pt x="951" y="1398"/>
                  </a:lnTo>
                  <a:lnTo>
                    <a:pt x="1038" y="1411"/>
                  </a:lnTo>
                  <a:lnTo>
                    <a:pt x="1081" y="1415"/>
                  </a:lnTo>
                  <a:lnTo>
                    <a:pt x="1124" y="1418"/>
                  </a:lnTo>
                  <a:lnTo>
                    <a:pt x="1213" y="1421"/>
                  </a:lnTo>
                  <a:lnTo>
                    <a:pt x="1314" y="1417"/>
                  </a:lnTo>
                  <a:lnTo>
                    <a:pt x="1373" y="1412"/>
                  </a:lnTo>
                  <a:lnTo>
                    <a:pt x="1431" y="1404"/>
                  </a:lnTo>
                  <a:lnTo>
                    <a:pt x="1293" y="2058"/>
                  </a:lnTo>
                  <a:lnTo>
                    <a:pt x="1157" y="2714"/>
                  </a:lnTo>
                  <a:lnTo>
                    <a:pt x="1364" y="2757"/>
                  </a:lnTo>
                  <a:lnTo>
                    <a:pt x="1483" y="2190"/>
                  </a:lnTo>
                  <a:lnTo>
                    <a:pt x="1599" y="2194"/>
                  </a:lnTo>
                  <a:lnTo>
                    <a:pt x="1683" y="2191"/>
                  </a:lnTo>
                  <a:lnTo>
                    <a:pt x="1729" y="2189"/>
                  </a:lnTo>
                  <a:lnTo>
                    <a:pt x="1777" y="2186"/>
                  </a:lnTo>
                  <a:lnTo>
                    <a:pt x="2085" y="2635"/>
                  </a:lnTo>
                  <a:lnTo>
                    <a:pt x="2112" y="2671"/>
                  </a:lnTo>
                  <a:lnTo>
                    <a:pt x="2142" y="2701"/>
                  </a:lnTo>
                  <a:lnTo>
                    <a:pt x="2175" y="2727"/>
                  </a:lnTo>
                  <a:lnTo>
                    <a:pt x="2211" y="2748"/>
                  </a:lnTo>
                  <a:lnTo>
                    <a:pt x="2249" y="2765"/>
                  </a:lnTo>
                  <a:lnTo>
                    <a:pt x="2269" y="2772"/>
                  </a:lnTo>
                  <a:lnTo>
                    <a:pt x="2288" y="2778"/>
                  </a:lnTo>
                  <a:lnTo>
                    <a:pt x="2309" y="2782"/>
                  </a:lnTo>
                  <a:lnTo>
                    <a:pt x="2329" y="2786"/>
                  </a:lnTo>
                  <a:lnTo>
                    <a:pt x="2371" y="2788"/>
                  </a:lnTo>
                  <a:lnTo>
                    <a:pt x="2415" y="2786"/>
                  </a:lnTo>
                  <a:lnTo>
                    <a:pt x="2459" y="2776"/>
                  </a:lnTo>
                  <a:lnTo>
                    <a:pt x="2502" y="2762"/>
                  </a:lnTo>
                  <a:lnTo>
                    <a:pt x="2544" y="2740"/>
                  </a:lnTo>
                  <a:lnTo>
                    <a:pt x="2586" y="2715"/>
                  </a:lnTo>
                  <a:lnTo>
                    <a:pt x="2627" y="2687"/>
                  </a:lnTo>
                  <a:lnTo>
                    <a:pt x="2706" y="2629"/>
                  </a:lnTo>
                  <a:lnTo>
                    <a:pt x="2780" y="2565"/>
                  </a:lnTo>
                  <a:lnTo>
                    <a:pt x="2850" y="2498"/>
                  </a:lnTo>
                  <a:lnTo>
                    <a:pt x="2883" y="2462"/>
                  </a:lnTo>
                  <a:lnTo>
                    <a:pt x="2915" y="2426"/>
                  </a:lnTo>
                  <a:lnTo>
                    <a:pt x="2975" y="2351"/>
                  </a:lnTo>
                  <a:lnTo>
                    <a:pt x="3030" y="2271"/>
                  </a:lnTo>
                  <a:lnTo>
                    <a:pt x="3079" y="2189"/>
                  </a:lnTo>
                  <a:lnTo>
                    <a:pt x="3123" y="2102"/>
                  </a:lnTo>
                  <a:lnTo>
                    <a:pt x="3162" y="2015"/>
                  </a:lnTo>
                  <a:lnTo>
                    <a:pt x="3179" y="1969"/>
                  </a:lnTo>
                  <a:lnTo>
                    <a:pt x="3194" y="1924"/>
                  </a:lnTo>
                  <a:lnTo>
                    <a:pt x="3207" y="1877"/>
                  </a:lnTo>
                  <a:lnTo>
                    <a:pt x="3221" y="1830"/>
                  </a:lnTo>
                  <a:lnTo>
                    <a:pt x="3231" y="1784"/>
                  </a:lnTo>
                  <a:lnTo>
                    <a:pt x="3241" y="1736"/>
                  </a:lnTo>
                  <a:lnTo>
                    <a:pt x="3255" y="1640"/>
                  </a:lnTo>
                  <a:lnTo>
                    <a:pt x="3264" y="1542"/>
                  </a:lnTo>
                  <a:lnTo>
                    <a:pt x="3265" y="1492"/>
                  </a:lnTo>
                  <a:lnTo>
                    <a:pt x="3265" y="1443"/>
                  </a:lnTo>
                  <a:lnTo>
                    <a:pt x="3261" y="1367"/>
                  </a:lnTo>
                  <a:lnTo>
                    <a:pt x="3254" y="1292"/>
                  </a:lnTo>
                  <a:lnTo>
                    <a:pt x="3243" y="1218"/>
                  </a:lnTo>
                  <a:lnTo>
                    <a:pt x="3229" y="1145"/>
                  </a:lnTo>
                  <a:lnTo>
                    <a:pt x="3210" y="1073"/>
                  </a:lnTo>
                  <a:lnTo>
                    <a:pt x="3188" y="1002"/>
                  </a:lnTo>
                  <a:lnTo>
                    <a:pt x="3163" y="933"/>
                  </a:lnTo>
                  <a:lnTo>
                    <a:pt x="3134" y="866"/>
                  </a:lnTo>
                  <a:lnTo>
                    <a:pt x="3119" y="832"/>
                  </a:lnTo>
                  <a:lnTo>
                    <a:pt x="3103" y="800"/>
                  </a:lnTo>
                  <a:lnTo>
                    <a:pt x="3067" y="735"/>
                  </a:lnTo>
                  <a:lnTo>
                    <a:pt x="3029" y="672"/>
                  </a:lnTo>
                  <a:lnTo>
                    <a:pt x="2987" y="610"/>
                  </a:lnTo>
                  <a:lnTo>
                    <a:pt x="2941" y="552"/>
                  </a:lnTo>
                  <a:lnTo>
                    <a:pt x="2893" y="494"/>
                  </a:lnTo>
                  <a:lnTo>
                    <a:pt x="2841" y="439"/>
                  </a:lnTo>
                  <a:lnTo>
                    <a:pt x="2786" y="387"/>
                  </a:lnTo>
                  <a:close/>
                </a:path>
              </a:pathLst>
            </a:custGeom>
            <a:solidFill>
              <a:srgbClr val="8A78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122"/>
            <p:cNvSpPr>
              <a:spLocks noEditPoints="1"/>
            </p:cNvSpPr>
            <p:nvPr userDrawn="1"/>
          </p:nvSpPr>
          <p:spPr bwMode="auto">
            <a:xfrm>
              <a:off x="5880100" y="5930900"/>
              <a:ext cx="3233738" cy="271462"/>
            </a:xfrm>
            <a:custGeom>
              <a:avLst/>
              <a:gdLst>
                <a:gd name="T0" fmla="*/ 11303 w 12222"/>
                <a:gd name="T1" fmla="*/ 1027 h 1027"/>
                <a:gd name="T2" fmla="*/ 12019 w 12222"/>
                <a:gd name="T3" fmla="*/ 513 h 1027"/>
                <a:gd name="T4" fmla="*/ 11624 w 12222"/>
                <a:gd name="T5" fmla="*/ 627 h 1027"/>
                <a:gd name="T6" fmla="*/ 577 w 12222"/>
                <a:gd name="T7" fmla="*/ 0 h 1027"/>
                <a:gd name="T8" fmla="*/ 590 w 12222"/>
                <a:gd name="T9" fmla="*/ 1027 h 1027"/>
                <a:gd name="T10" fmla="*/ 0 w 12222"/>
                <a:gd name="T11" fmla="*/ 1027 h 1027"/>
                <a:gd name="T12" fmla="*/ 289 w 12222"/>
                <a:gd name="T13" fmla="*/ 386 h 1027"/>
                <a:gd name="T14" fmla="*/ 1714 w 12222"/>
                <a:gd name="T15" fmla="*/ 610 h 1027"/>
                <a:gd name="T16" fmla="*/ 1417 w 12222"/>
                <a:gd name="T17" fmla="*/ 1027 h 1027"/>
                <a:gd name="T18" fmla="*/ 1769 w 12222"/>
                <a:gd name="T19" fmla="*/ 0 h 1027"/>
                <a:gd name="T20" fmla="*/ 1778 w 12222"/>
                <a:gd name="T21" fmla="*/ 858 h 1027"/>
                <a:gd name="T22" fmla="*/ 3194 w 12222"/>
                <a:gd name="T23" fmla="*/ 752 h 1027"/>
                <a:gd name="T24" fmla="*/ 2416 w 12222"/>
                <a:gd name="T25" fmla="*/ 0 h 1027"/>
                <a:gd name="T26" fmla="*/ 3794 w 12222"/>
                <a:gd name="T27" fmla="*/ 266 h 1027"/>
                <a:gd name="T28" fmla="*/ 3794 w 12222"/>
                <a:gd name="T29" fmla="*/ 646 h 1027"/>
                <a:gd name="T30" fmla="*/ 3502 w 12222"/>
                <a:gd name="T31" fmla="*/ 1027 h 1027"/>
                <a:gd name="T32" fmla="*/ 5411 w 12222"/>
                <a:gd name="T33" fmla="*/ 513 h 1027"/>
                <a:gd name="T34" fmla="*/ 4532 w 12222"/>
                <a:gd name="T35" fmla="*/ 0 h 1027"/>
                <a:gd name="T36" fmla="*/ 5612 w 12222"/>
                <a:gd name="T37" fmla="*/ 0 h 1027"/>
                <a:gd name="T38" fmla="*/ 6197 w 12222"/>
                <a:gd name="T39" fmla="*/ 326 h 1027"/>
                <a:gd name="T40" fmla="*/ 5690 w 12222"/>
                <a:gd name="T41" fmla="*/ 1027 h 1027"/>
                <a:gd name="T42" fmla="*/ 6517 w 12222"/>
                <a:gd name="T43" fmla="*/ 513 h 1027"/>
                <a:gd name="T44" fmla="*/ 7018 w 12222"/>
                <a:gd name="T45" fmla="*/ 0 h 1027"/>
                <a:gd name="T46" fmla="*/ 8056 w 12222"/>
                <a:gd name="T47" fmla="*/ 0 h 1027"/>
                <a:gd name="T48" fmla="*/ 7894 w 12222"/>
                <a:gd name="T49" fmla="*/ 369 h 1027"/>
                <a:gd name="T50" fmla="*/ 7176 w 12222"/>
                <a:gd name="T51" fmla="*/ 1027 h 1027"/>
                <a:gd name="T52" fmla="*/ 8500 w 12222"/>
                <a:gd name="T53" fmla="*/ 0 h 1027"/>
                <a:gd name="T54" fmla="*/ 8659 w 12222"/>
                <a:gd name="T55" fmla="*/ 430 h 1027"/>
                <a:gd name="T56" fmla="*/ 8659 w 12222"/>
                <a:gd name="T57" fmla="*/ 875 h 1027"/>
                <a:gd name="T58" fmla="*/ 8500 w 12222"/>
                <a:gd name="T59" fmla="*/ 513 h 1027"/>
                <a:gd name="T60" fmla="*/ 10010 w 12222"/>
                <a:gd name="T61" fmla="*/ 867 h 1027"/>
                <a:gd name="T62" fmla="*/ 10129 w 12222"/>
                <a:gd name="T63" fmla="*/ 813 h 1027"/>
                <a:gd name="T64" fmla="*/ 10210 w 12222"/>
                <a:gd name="T65" fmla="*/ 716 h 1027"/>
                <a:gd name="T66" fmla="*/ 10250 w 12222"/>
                <a:gd name="T67" fmla="*/ 585 h 1027"/>
                <a:gd name="T68" fmla="*/ 10250 w 12222"/>
                <a:gd name="T69" fmla="*/ 439 h 1027"/>
                <a:gd name="T70" fmla="*/ 10210 w 12222"/>
                <a:gd name="T71" fmla="*/ 309 h 1027"/>
                <a:gd name="T72" fmla="*/ 10129 w 12222"/>
                <a:gd name="T73" fmla="*/ 213 h 1027"/>
                <a:gd name="T74" fmla="*/ 10012 w 12222"/>
                <a:gd name="T75" fmla="*/ 160 h 1027"/>
                <a:gd name="T76" fmla="*/ 9714 w 12222"/>
                <a:gd name="T77" fmla="*/ 874 h 1027"/>
                <a:gd name="T78" fmla="*/ 9997 w 12222"/>
                <a:gd name="T79" fmla="*/ 3 h 1027"/>
                <a:gd name="T80" fmla="*/ 10144 w 12222"/>
                <a:gd name="T81" fmla="*/ 36 h 1027"/>
                <a:gd name="T82" fmla="*/ 10261 w 12222"/>
                <a:gd name="T83" fmla="*/ 107 h 1027"/>
                <a:gd name="T84" fmla="*/ 10324 w 12222"/>
                <a:gd name="T85" fmla="*/ 174 h 1027"/>
                <a:gd name="T86" fmla="*/ 10372 w 12222"/>
                <a:gd name="T87" fmla="*/ 255 h 1027"/>
                <a:gd name="T88" fmla="*/ 10404 w 12222"/>
                <a:gd name="T89" fmla="*/ 350 h 1027"/>
                <a:gd name="T90" fmla="*/ 10421 w 12222"/>
                <a:gd name="T91" fmla="*/ 573 h 1027"/>
                <a:gd name="T92" fmla="*/ 10388 w 12222"/>
                <a:gd name="T93" fmla="*/ 728 h 1027"/>
                <a:gd name="T94" fmla="*/ 10291 w 12222"/>
                <a:gd name="T95" fmla="*/ 889 h 1027"/>
                <a:gd name="T96" fmla="*/ 10136 w 12222"/>
                <a:gd name="T97" fmla="*/ 991 h 1027"/>
                <a:gd name="T98" fmla="*/ 10013 w 12222"/>
                <a:gd name="T99" fmla="*/ 1022 h 1027"/>
                <a:gd name="T100" fmla="*/ 9554 w 12222"/>
                <a:gd name="T101" fmla="*/ 513 h 1027"/>
                <a:gd name="T102" fmla="*/ 10810 w 12222"/>
                <a:gd name="T103" fmla="*/ 513 h 1027"/>
                <a:gd name="T104" fmla="*/ 10969 w 12222"/>
                <a:gd name="T105" fmla="*/ 1027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222" h="1027">
                  <a:moveTo>
                    <a:pt x="11952" y="774"/>
                  </a:moveTo>
                  <a:lnTo>
                    <a:pt x="11573" y="774"/>
                  </a:lnTo>
                  <a:lnTo>
                    <a:pt x="11476" y="1027"/>
                  </a:lnTo>
                  <a:lnTo>
                    <a:pt x="11303" y="1027"/>
                  </a:lnTo>
                  <a:lnTo>
                    <a:pt x="11508" y="513"/>
                  </a:lnTo>
                  <a:lnTo>
                    <a:pt x="11713" y="0"/>
                  </a:lnTo>
                  <a:lnTo>
                    <a:pt x="11816" y="0"/>
                  </a:lnTo>
                  <a:lnTo>
                    <a:pt x="12019" y="513"/>
                  </a:lnTo>
                  <a:lnTo>
                    <a:pt x="12222" y="1027"/>
                  </a:lnTo>
                  <a:lnTo>
                    <a:pt x="12049" y="1027"/>
                  </a:lnTo>
                  <a:lnTo>
                    <a:pt x="11952" y="774"/>
                  </a:lnTo>
                  <a:close/>
                  <a:moveTo>
                    <a:pt x="11624" y="627"/>
                  </a:moveTo>
                  <a:lnTo>
                    <a:pt x="11903" y="627"/>
                  </a:lnTo>
                  <a:lnTo>
                    <a:pt x="11764" y="254"/>
                  </a:lnTo>
                  <a:lnTo>
                    <a:pt x="11624" y="627"/>
                  </a:lnTo>
                  <a:close/>
                  <a:moveTo>
                    <a:pt x="577" y="0"/>
                  </a:moveTo>
                  <a:lnTo>
                    <a:pt x="930" y="0"/>
                  </a:lnTo>
                  <a:lnTo>
                    <a:pt x="583" y="446"/>
                  </a:lnTo>
                  <a:lnTo>
                    <a:pt x="943" y="1027"/>
                  </a:lnTo>
                  <a:lnTo>
                    <a:pt x="590" y="1027"/>
                  </a:lnTo>
                  <a:lnTo>
                    <a:pt x="391" y="680"/>
                  </a:lnTo>
                  <a:lnTo>
                    <a:pt x="289" y="806"/>
                  </a:lnTo>
                  <a:lnTo>
                    <a:pt x="289" y="1027"/>
                  </a:lnTo>
                  <a:lnTo>
                    <a:pt x="0" y="1027"/>
                  </a:lnTo>
                  <a:lnTo>
                    <a:pt x="0" y="513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89" y="386"/>
                  </a:lnTo>
                  <a:lnTo>
                    <a:pt x="577" y="0"/>
                  </a:lnTo>
                  <a:close/>
                  <a:moveTo>
                    <a:pt x="1627" y="326"/>
                  </a:moveTo>
                  <a:lnTo>
                    <a:pt x="1538" y="610"/>
                  </a:lnTo>
                  <a:lnTo>
                    <a:pt x="1714" y="610"/>
                  </a:lnTo>
                  <a:lnTo>
                    <a:pt x="1627" y="326"/>
                  </a:lnTo>
                  <a:close/>
                  <a:moveTo>
                    <a:pt x="1778" y="858"/>
                  </a:moveTo>
                  <a:lnTo>
                    <a:pt x="1469" y="858"/>
                  </a:lnTo>
                  <a:lnTo>
                    <a:pt x="1417" y="1027"/>
                  </a:lnTo>
                  <a:lnTo>
                    <a:pt x="1121" y="1027"/>
                  </a:lnTo>
                  <a:lnTo>
                    <a:pt x="1303" y="513"/>
                  </a:lnTo>
                  <a:lnTo>
                    <a:pt x="1487" y="0"/>
                  </a:lnTo>
                  <a:lnTo>
                    <a:pt x="1769" y="0"/>
                  </a:lnTo>
                  <a:lnTo>
                    <a:pt x="1946" y="513"/>
                  </a:lnTo>
                  <a:lnTo>
                    <a:pt x="2124" y="1027"/>
                  </a:lnTo>
                  <a:lnTo>
                    <a:pt x="1828" y="1027"/>
                  </a:lnTo>
                  <a:lnTo>
                    <a:pt x="1778" y="858"/>
                  </a:lnTo>
                  <a:close/>
                  <a:moveTo>
                    <a:pt x="2416" y="0"/>
                  </a:moveTo>
                  <a:lnTo>
                    <a:pt x="2708" y="0"/>
                  </a:lnTo>
                  <a:lnTo>
                    <a:pt x="2708" y="752"/>
                  </a:lnTo>
                  <a:lnTo>
                    <a:pt x="3194" y="752"/>
                  </a:lnTo>
                  <a:lnTo>
                    <a:pt x="3194" y="1027"/>
                  </a:lnTo>
                  <a:lnTo>
                    <a:pt x="2416" y="1027"/>
                  </a:lnTo>
                  <a:lnTo>
                    <a:pt x="2416" y="513"/>
                  </a:lnTo>
                  <a:lnTo>
                    <a:pt x="2416" y="0"/>
                  </a:lnTo>
                  <a:close/>
                  <a:moveTo>
                    <a:pt x="3502" y="0"/>
                  </a:moveTo>
                  <a:lnTo>
                    <a:pt x="4271" y="0"/>
                  </a:lnTo>
                  <a:lnTo>
                    <a:pt x="4271" y="266"/>
                  </a:lnTo>
                  <a:lnTo>
                    <a:pt x="3794" y="266"/>
                  </a:lnTo>
                  <a:lnTo>
                    <a:pt x="3794" y="380"/>
                  </a:lnTo>
                  <a:lnTo>
                    <a:pt x="4235" y="380"/>
                  </a:lnTo>
                  <a:lnTo>
                    <a:pt x="4235" y="646"/>
                  </a:lnTo>
                  <a:lnTo>
                    <a:pt x="3794" y="646"/>
                  </a:lnTo>
                  <a:lnTo>
                    <a:pt x="3794" y="760"/>
                  </a:lnTo>
                  <a:lnTo>
                    <a:pt x="4268" y="760"/>
                  </a:lnTo>
                  <a:lnTo>
                    <a:pt x="4268" y="1027"/>
                  </a:lnTo>
                  <a:lnTo>
                    <a:pt x="3502" y="1027"/>
                  </a:lnTo>
                  <a:lnTo>
                    <a:pt x="3502" y="513"/>
                  </a:lnTo>
                  <a:lnTo>
                    <a:pt x="3502" y="0"/>
                  </a:lnTo>
                  <a:close/>
                  <a:moveTo>
                    <a:pt x="5612" y="0"/>
                  </a:moveTo>
                  <a:lnTo>
                    <a:pt x="5411" y="513"/>
                  </a:lnTo>
                  <a:lnTo>
                    <a:pt x="5210" y="1027"/>
                  </a:lnTo>
                  <a:lnTo>
                    <a:pt x="4940" y="1027"/>
                  </a:lnTo>
                  <a:lnTo>
                    <a:pt x="4736" y="513"/>
                  </a:lnTo>
                  <a:lnTo>
                    <a:pt x="4532" y="0"/>
                  </a:lnTo>
                  <a:lnTo>
                    <a:pt x="4870" y="0"/>
                  </a:lnTo>
                  <a:lnTo>
                    <a:pt x="5076" y="614"/>
                  </a:lnTo>
                  <a:lnTo>
                    <a:pt x="5278" y="0"/>
                  </a:lnTo>
                  <a:lnTo>
                    <a:pt x="5612" y="0"/>
                  </a:lnTo>
                  <a:close/>
                  <a:moveTo>
                    <a:pt x="6197" y="326"/>
                  </a:moveTo>
                  <a:lnTo>
                    <a:pt x="6108" y="610"/>
                  </a:lnTo>
                  <a:lnTo>
                    <a:pt x="6283" y="610"/>
                  </a:lnTo>
                  <a:lnTo>
                    <a:pt x="6197" y="326"/>
                  </a:lnTo>
                  <a:close/>
                  <a:moveTo>
                    <a:pt x="6349" y="858"/>
                  </a:moveTo>
                  <a:lnTo>
                    <a:pt x="6038" y="858"/>
                  </a:lnTo>
                  <a:lnTo>
                    <a:pt x="5987" y="1027"/>
                  </a:lnTo>
                  <a:lnTo>
                    <a:pt x="5690" y="1027"/>
                  </a:lnTo>
                  <a:lnTo>
                    <a:pt x="5873" y="513"/>
                  </a:lnTo>
                  <a:lnTo>
                    <a:pt x="6056" y="0"/>
                  </a:lnTo>
                  <a:lnTo>
                    <a:pt x="6340" y="0"/>
                  </a:lnTo>
                  <a:lnTo>
                    <a:pt x="6517" y="513"/>
                  </a:lnTo>
                  <a:lnTo>
                    <a:pt x="6695" y="1027"/>
                  </a:lnTo>
                  <a:lnTo>
                    <a:pt x="6398" y="1027"/>
                  </a:lnTo>
                  <a:lnTo>
                    <a:pt x="6349" y="858"/>
                  </a:lnTo>
                  <a:close/>
                  <a:moveTo>
                    <a:pt x="7018" y="0"/>
                  </a:moveTo>
                  <a:lnTo>
                    <a:pt x="7105" y="0"/>
                  </a:lnTo>
                  <a:lnTo>
                    <a:pt x="7536" y="629"/>
                  </a:lnTo>
                  <a:lnTo>
                    <a:pt x="7964" y="0"/>
                  </a:lnTo>
                  <a:lnTo>
                    <a:pt x="8056" y="0"/>
                  </a:lnTo>
                  <a:lnTo>
                    <a:pt x="8056" y="513"/>
                  </a:lnTo>
                  <a:lnTo>
                    <a:pt x="8056" y="1027"/>
                  </a:lnTo>
                  <a:lnTo>
                    <a:pt x="7894" y="1027"/>
                  </a:lnTo>
                  <a:lnTo>
                    <a:pt x="7894" y="369"/>
                  </a:lnTo>
                  <a:lnTo>
                    <a:pt x="7559" y="859"/>
                  </a:lnTo>
                  <a:lnTo>
                    <a:pt x="7511" y="859"/>
                  </a:lnTo>
                  <a:lnTo>
                    <a:pt x="7176" y="369"/>
                  </a:lnTo>
                  <a:lnTo>
                    <a:pt x="7176" y="1027"/>
                  </a:lnTo>
                  <a:lnTo>
                    <a:pt x="7018" y="1027"/>
                  </a:lnTo>
                  <a:lnTo>
                    <a:pt x="7018" y="513"/>
                  </a:lnTo>
                  <a:lnTo>
                    <a:pt x="7018" y="0"/>
                  </a:lnTo>
                  <a:close/>
                  <a:moveTo>
                    <a:pt x="8500" y="0"/>
                  </a:moveTo>
                  <a:lnTo>
                    <a:pt x="9156" y="0"/>
                  </a:lnTo>
                  <a:lnTo>
                    <a:pt x="9156" y="151"/>
                  </a:lnTo>
                  <a:lnTo>
                    <a:pt x="8659" y="151"/>
                  </a:lnTo>
                  <a:lnTo>
                    <a:pt x="8659" y="430"/>
                  </a:lnTo>
                  <a:lnTo>
                    <a:pt x="9120" y="430"/>
                  </a:lnTo>
                  <a:lnTo>
                    <a:pt x="9120" y="583"/>
                  </a:lnTo>
                  <a:lnTo>
                    <a:pt x="8659" y="583"/>
                  </a:lnTo>
                  <a:lnTo>
                    <a:pt x="8659" y="875"/>
                  </a:lnTo>
                  <a:lnTo>
                    <a:pt x="9157" y="875"/>
                  </a:lnTo>
                  <a:lnTo>
                    <a:pt x="9157" y="1027"/>
                  </a:lnTo>
                  <a:lnTo>
                    <a:pt x="8500" y="1027"/>
                  </a:lnTo>
                  <a:lnTo>
                    <a:pt x="8500" y="513"/>
                  </a:lnTo>
                  <a:lnTo>
                    <a:pt x="8500" y="0"/>
                  </a:lnTo>
                  <a:close/>
                  <a:moveTo>
                    <a:pt x="9937" y="874"/>
                  </a:moveTo>
                  <a:lnTo>
                    <a:pt x="9974" y="873"/>
                  </a:lnTo>
                  <a:lnTo>
                    <a:pt x="10010" y="867"/>
                  </a:lnTo>
                  <a:lnTo>
                    <a:pt x="10043" y="858"/>
                  </a:lnTo>
                  <a:lnTo>
                    <a:pt x="10074" y="846"/>
                  </a:lnTo>
                  <a:lnTo>
                    <a:pt x="10103" y="831"/>
                  </a:lnTo>
                  <a:lnTo>
                    <a:pt x="10129" y="813"/>
                  </a:lnTo>
                  <a:lnTo>
                    <a:pt x="10153" y="792"/>
                  </a:lnTo>
                  <a:lnTo>
                    <a:pt x="10174" y="768"/>
                  </a:lnTo>
                  <a:lnTo>
                    <a:pt x="10193" y="743"/>
                  </a:lnTo>
                  <a:lnTo>
                    <a:pt x="10210" y="716"/>
                  </a:lnTo>
                  <a:lnTo>
                    <a:pt x="10224" y="686"/>
                  </a:lnTo>
                  <a:lnTo>
                    <a:pt x="10235" y="653"/>
                  </a:lnTo>
                  <a:lnTo>
                    <a:pt x="10244" y="620"/>
                  </a:lnTo>
                  <a:lnTo>
                    <a:pt x="10250" y="585"/>
                  </a:lnTo>
                  <a:lnTo>
                    <a:pt x="10254" y="549"/>
                  </a:lnTo>
                  <a:lnTo>
                    <a:pt x="10255" y="512"/>
                  </a:lnTo>
                  <a:lnTo>
                    <a:pt x="10254" y="475"/>
                  </a:lnTo>
                  <a:lnTo>
                    <a:pt x="10250" y="439"/>
                  </a:lnTo>
                  <a:lnTo>
                    <a:pt x="10244" y="404"/>
                  </a:lnTo>
                  <a:lnTo>
                    <a:pt x="10235" y="370"/>
                  </a:lnTo>
                  <a:lnTo>
                    <a:pt x="10224" y="339"/>
                  </a:lnTo>
                  <a:lnTo>
                    <a:pt x="10210" y="309"/>
                  </a:lnTo>
                  <a:lnTo>
                    <a:pt x="10193" y="282"/>
                  </a:lnTo>
                  <a:lnTo>
                    <a:pt x="10174" y="257"/>
                  </a:lnTo>
                  <a:lnTo>
                    <a:pt x="10153" y="234"/>
                  </a:lnTo>
                  <a:lnTo>
                    <a:pt x="10129" y="213"/>
                  </a:lnTo>
                  <a:lnTo>
                    <a:pt x="10103" y="195"/>
                  </a:lnTo>
                  <a:lnTo>
                    <a:pt x="10075" y="180"/>
                  </a:lnTo>
                  <a:lnTo>
                    <a:pt x="10044" y="168"/>
                  </a:lnTo>
                  <a:lnTo>
                    <a:pt x="10012" y="160"/>
                  </a:lnTo>
                  <a:lnTo>
                    <a:pt x="9976" y="155"/>
                  </a:lnTo>
                  <a:lnTo>
                    <a:pt x="9938" y="152"/>
                  </a:lnTo>
                  <a:lnTo>
                    <a:pt x="9714" y="152"/>
                  </a:lnTo>
                  <a:lnTo>
                    <a:pt x="9714" y="874"/>
                  </a:lnTo>
                  <a:lnTo>
                    <a:pt x="9937" y="874"/>
                  </a:lnTo>
                  <a:close/>
                  <a:moveTo>
                    <a:pt x="9554" y="0"/>
                  </a:moveTo>
                  <a:lnTo>
                    <a:pt x="9942" y="0"/>
                  </a:lnTo>
                  <a:lnTo>
                    <a:pt x="9997" y="3"/>
                  </a:lnTo>
                  <a:lnTo>
                    <a:pt x="10024" y="5"/>
                  </a:lnTo>
                  <a:lnTo>
                    <a:pt x="10049" y="9"/>
                  </a:lnTo>
                  <a:lnTo>
                    <a:pt x="10097" y="21"/>
                  </a:lnTo>
                  <a:lnTo>
                    <a:pt x="10144" y="36"/>
                  </a:lnTo>
                  <a:lnTo>
                    <a:pt x="10186" y="55"/>
                  </a:lnTo>
                  <a:lnTo>
                    <a:pt x="10225" y="79"/>
                  </a:lnTo>
                  <a:lnTo>
                    <a:pt x="10243" y="92"/>
                  </a:lnTo>
                  <a:lnTo>
                    <a:pt x="10261" y="107"/>
                  </a:lnTo>
                  <a:lnTo>
                    <a:pt x="10278" y="122"/>
                  </a:lnTo>
                  <a:lnTo>
                    <a:pt x="10295" y="139"/>
                  </a:lnTo>
                  <a:lnTo>
                    <a:pt x="10309" y="156"/>
                  </a:lnTo>
                  <a:lnTo>
                    <a:pt x="10324" y="174"/>
                  </a:lnTo>
                  <a:lnTo>
                    <a:pt x="10337" y="193"/>
                  </a:lnTo>
                  <a:lnTo>
                    <a:pt x="10349" y="213"/>
                  </a:lnTo>
                  <a:lnTo>
                    <a:pt x="10361" y="234"/>
                  </a:lnTo>
                  <a:lnTo>
                    <a:pt x="10372" y="255"/>
                  </a:lnTo>
                  <a:lnTo>
                    <a:pt x="10381" y="278"/>
                  </a:lnTo>
                  <a:lnTo>
                    <a:pt x="10390" y="301"/>
                  </a:lnTo>
                  <a:lnTo>
                    <a:pt x="10397" y="325"/>
                  </a:lnTo>
                  <a:lnTo>
                    <a:pt x="10404" y="350"/>
                  </a:lnTo>
                  <a:lnTo>
                    <a:pt x="10415" y="403"/>
                  </a:lnTo>
                  <a:lnTo>
                    <a:pt x="10421" y="458"/>
                  </a:lnTo>
                  <a:lnTo>
                    <a:pt x="10423" y="515"/>
                  </a:lnTo>
                  <a:lnTo>
                    <a:pt x="10421" y="573"/>
                  </a:lnTo>
                  <a:lnTo>
                    <a:pt x="10414" y="628"/>
                  </a:lnTo>
                  <a:lnTo>
                    <a:pt x="10409" y="653"/>
                  </a:lnTo>
                  <a:lnTo>
                    <a:pt x="10404" y="680"/>
                  </a:lnTo>
                  <a:lnTo>
                    <a:pt x="10388" y="728"/>
                  </a:lnTo>
                  <a:lnTo>
                    <a:pt x="10370" y="773"/>
                  </a:lnTo>
                  <a:lnTo>
                    <a:pt x="10348" y="815"/>
                  </a:lnTo>
                  <a:lnTo>
                    <a:pt x="10321" y="853"/>
                  </a:lnTo>
                  <a:lnTo>
                    <a:pt x="10291" y="889"/>
                  </a:lnTo>
                  <a:lnTo>
                    <a:pt x="10258" y="921"/>
                  </a:lnTo>
                  <a:lnTo>
                    <a:pt x="10220" y="948"/>
                  </a:lnTo>
                  <a:lnTo>
                    <a:pt x="10181" y="972"/>
                  </a:lnTo>
                  <a:lnTo>
                    <a:pt x="10136" y="991"/>
                  </a:lnTo>
                  <a:lnTo>
                    <a:pt x="10090" y="1007"/>
                  </a:lnTo>
                  <a:lnTo>
                    <a:pt x="10064" y="1013"/>
                  </a:lnTo>
                  <a:lnTo>
                    <a:pt x="10039" y="1018"/>
                  </a:lnTo>
                  <a:lnTo>
                    <a:pt x="10013" y="1022"/>
                  </a:lnTo>
                  <a:lnTo>
                    <a:pt x="9986" y="1025"/>
                  </a:lnTo>
                  <a:lnTo>
                    <a:pt x="9930" y="1027"/>
                  </a:lnTo>
                  <a:lnTo>
                    <a:pt x="9554" y="1027"/>
                  </a:lnTo>
                  <a:lnTo>
                    <a:pt x="9554" y="513"/>
                  </a:lnTo>
                  <a:lnTo>
                    <a:pt x="9554" y="0"/>
                  </a:lnTo>
                  <a:close/>
                  <a:moveTo>
                    <a:pt x="10969" y="1027"/>
                  </a:moveTo>
                  <a:lnTo>
                    <a:pt x="10810" y="1027"/>
                  </a:lnTo>
                  <a:lnTo>
                    <a:pt x="10810" y="513"/>
                  </a:lnTo>
                  <a:lnTo>
                    <a:pt x="10810" y="0"/>
                  </a:lnTo>
                  <a:lnTo>
                    <a:pt x="10969" y="0"/>
                  </a:lnTo>
                  <a:lnTo>
                    <a:pt x="10969" y="513"/>
                  </a:lnTo>
                  <a:lnTo>
                    <a:pt x="10969" y="102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546300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F70D3-A269-4865-8FDD-D01EE1342BB5}" type="datetime1">
              <a:rPr lang="fi-FI" smtClean="0"/>
              <a:t>28.11.2024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Esitys/Esittäjä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6AC23-92AA-450C-B810-ACE39042675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240462" y="1052514"/>
            <a:ext cx="5472113" cy="4824412"/>
          </a:xfrm>
        </p:spPr>
        <p:txBody>
          <a:bodyPr anchor="ctr" anchorCtr="0"/>
          <a:lstStyle>
            <a:lvl1pPr marL="0" indent="0">
              <a:buFontTx/>
              <a:buNone/>
              <a:defRPr sz="4000" b="1"/>
            </a:lvl1pPr>
            <a:lvl2pPr marL="0" indent="0">
              <a:buFontTx/>
              <a:buNone/>
              <a:defRPr sz="2200"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1344067" y="1628229"/>
            <a:ext cx="3744416" cy="3744417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wrap="none" tIns="180000" bIns="0" anchor="ctr" anchorCtr="0"/>
          <a:lstStyle>
            <a:lvl1pPr algn="ctr">
              <a:defRPr sz="232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#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4219898" y="5097518"/>
            <a:ext cx="1660078" cy="185775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>
            <a:grpSpLocks noChangeAspect="1"/>
          </p:cNvGrpSpPr>
          <p:nvPr userDrawn="1"/>
        </p:nvGrpSpPr>
        <p:grpSpPr>
          <a:xfrm>
            <a:off x="9912424" y="6309088"/>
            <a:ext cx="2081034" cy="360000"/>
            <a:chOff x="5880100" y="5589588"/>
            <a:chExt cx="4267200" cy="738187"/>
          </a:xfrm>
        </p:grpSpPr>
        <p:sp>
          <p:nvSpPr>
            <p:cNvPr id="14" name="Freeform 121"/>
            <p:cNvSpPr>
              <a:spLocks noEditPoints="1"/>
            </p:cNvSpPr>
            <p:nvPr userDrawn="1"/>
          </p:nvSpPr>
          <p:spPr bwMode="auto">
            <a:xfrm>
              <a:off x="9283700" y="5589588"/>
              <a:ext cx="863600" cy="738187"/>
            </a:xfrm>
            <a:custGeom>
              <a:avLst/>
              <a:gdLst>
                <a:gd name="T0" fmla="*/ 1839 w 3265"/>
                <a:gd name="T1" fmla="*/ 657 h 2788"/>
                <a:gd name="T2" fmla="*/ 1991 w 3265"/>
                <a:gd name="T3" fmla="*/ 589 h 2788"/>
                <a:gd name="T4" fmla="*/ 2105 w 3265"/>
                <a:gd name="T5" fmla="*/ 660 h 2788"/>
                <a:gd name="T6" fmla="*/ 2111 w 3265"/>
                <a:gd name="T7" fmla="*/ 832 h 2788"/>
                <a:gd name="T8" fmla="*/ 1769 w 3265"/>
                <a:gd name="T9" fmla="*/ 1078 h 2788"/>
                <a:gd name="T10" fmla="*/ 2317 w 3265"/>
                <a:gd name="T11" fmla="*/ 2564 h 2788"/>
                <a:gd name="T12" fmla="*/ 2198 w 3265"/>
                <a:gd name="T13" fmla="*/ 2076 h 2788"/>
                <a:gd name="T14" fmla="*/ 2366 w 3265"/>
                <a:gd name="T15" fmla="*/ 1868 h 2788"/>
                <a:gd name="T16" fmla="*/ 2359 w 3265"/>
                <a:gd name="T17" fmla="*/ 1584 h 2788"/>
                <a:gd name="T18" fmla="*/ 2117 w 3265"/>
                <a:gd name="T19" fmla="*/ 1381 h 2788"/>
                <a:gd name="T20" fmla="*/ 1805 w 3265"/>
                <a:gd name="T21" fmla="*/ 1436 h 2788"/>
                <a:gd name="T22" fmla="*/ 1800 w 3265"/>
                <a:gd name="T23" fmla="*/ 1296 h 2788"/>
                <a:gd name="T24" fmla="*/ 2217 w 3265"/>
                <a:gd name="T25" fmla="*/ 1045 h 2788"/>
                <a:gd name="T26" fmla="*/ 2340 w 3265"/>
                <a:gd name="T27" fmla="*/ 781 h 2788"/>
                <a:gd name="T28" fmla="*/ 2259 w 3265"/>
                <a:gd name="T29" fmla="*/ 510 h 2788"/>
                <a:gd name="T30" fmla="*/ 2037 w 3265"/>
                <a:gd name="T31" fmla="*/ 382 h 2788"/>
                <a:gd name="T32" fmla="*/ 1747 w 3265"/>
                <a:gd name="T33" fmla="*/ 450 h 2788"/>
                <a:gd name="T34" fmla="*/ 1592 w 3265"/>
                <a:gd name="T35" fmla="*/ 698 h 2788"/>
                <a:gd name="T36" fmla="*/ 1254 w 3265"/>
                <a:gd name="T37" fmla="*/ 1208 h 2788"/>
                <a:gd name="T38" fmla="*/ 764 w 3265"/>
                <a:gd name="T39" fmla="*/ 1127 h 2788"/>
                <a:gd name="T40" fmla="*/ 678 w 3265"/>
                <a:gd name="T41" fmla="*/ 886 h 2788"/>
                <a:gd name="T42" fmla="*/ 992 w 3265"/>
                <a:gd name="T43" fmla="*/ 504 h 2788"/>
                <a:gd name="T44" fmla="*/ 1386 w 3265"/>
                <a:gd name="T45" fmla="*/ 280 h 2788"/>
                <a:gd name="T46" fmla="*/ 1769 w 3265"/>
                <a:gd name="T47" fmla="*/ 213 h 2788"/>
                <a:gd name="T48" fmla="*/ 2267 w 3265"/>
                <a:gd name="T49" fmla="*/ 305 h 2788"/>
                <a:gd name="T50" fmla="*/ 2642 w 3265"/>
                <a:gd name="T51" fmla="*/ 543 h 2788"/>
                <a:gd name="T52" fmla="*/ 2941 w 3265"/>
                <a:gd name="T53" fmla="*/ 953 h 2788"/>
                <a:gd name="T54" fmla="*/ 3053 w 3265"/>
                <a:gd name="T55" fmla="*/ 1447 h 2788"/>
                <a:gd name="T56" fmla="*/ 2893 w 3265"/>
                <a:gd name="T57" fmla="*/ 2086 h 2788"/>
                <a:gd name="T58" fmla="*/ 2606 w 3265"/>
                <a:gd name="T59" fmla="*/ 2436 h 2788"/>
                <a:gd name="T60" fmla="*/ 1887 w 3265"/>
                <a:gd name="T61" fmla="*/ 1646 h 2788"/>
                <a:gd name="T62" fmla="*/ 2060 w 3265"/>
                <a:gd name="T63" fmla="*/ 1586 h 2788"/>
                <a:gd name="T64" fmla="*/ 2172 w 3265"/>
                <a:gd name="T65" fmla="*/ 1689 h 2788"/>
                <a:gd name="T66" fmla="*/ 2120 w 3265"/>
                <a:gd name="T67" fmla="*/ 1869 h 2788"/>
                <a:gd name="T68" fmla="*/ 1777 w 3265"/>
                <a:gd name="T69" fmla="*/ 1973 h 2788"/>
                <a:gd name="T70" fmla="*/ 2415 w 3265"/>
                <a:gd name="T71" fmla="*/ 138 h 2788"/>
                <a:gd name="T72" fmla="*/ 1842 w 3265"/>
                <a:gd name="T73" fmla="*/ 0 h 2788"/>
                <a:gd name="T74" fmla="*/ 1379 w 3265"/>
                <a:gd name="T75" fmla="*/ 59 h 2788"/>
                <a:gd name="T76" fmla="*/ 1004 w 3265"/>
                <a:gd name="T77" fmla="*/ 232 h 2788"/>
                <a:gd name="T78" fmla="*/ 627 w 3265"/>
                <a:gd name="T79" fmla="*/ 576 h 2788"/>
                <a:gd name="T80" fmla="*/ 290 w 3265"/>
                <a:gd name="T81" fmla="*/ 807 h 2788"/>
                <a:gd name="T82" fmla="*/ 209 w 3265"/>
                <a:gd name="T83" fmla="*/ 1026 h 2788"/>
                <a:gd name="T84" fmla="*/ 317 w 3265"/>
                <a:gd name="T85" fmla="*/ 1563 h 2788"/>
                <a:gd name="T86" fmla="*/ 461 w 3265"/>
                <a:gd name="T87" fmla="*/ 2116 h 2788"/>
                <a:gd name="T88" fmla="*/ 869 w 3265"/>
                <a:gd name="T89" fmla="*/ 2625 h 2788"/>
                <a:gd name="T90" fmla="*/ 684 w 3265"/>
                <a:gd name="T91" fmla="*/ 2085 h 2788"/>
                <a:gd name="T92" fmla="*/ 529 w 3265"/>
                <a:gd name="T93" fmla="*/ 1550 h 2788"/>
                <a:gd name="T94" fmla="*/ 783 w 3265"/>
                <a:gd name="T95" fmla="*/ 1358 h 2788"/>
                <a:gd name="T96" fmla="*/ 1373 w 3265"/>
                <a:gd name="T97" fmla="*/ 1412 h 2788"/>
                <a:gd name="T98" fmla="*/ 1729 w 3265"/>
                <a:gd name="T99" fmla="*/ 2189 h 2788"/>
                <a:gd name="T100" fmla="*/ 2269 w 3265"/>
                <a:gd name="T101" fmla="*/ 2772 h 2788"/>
                <a:gd name="T102" fmla="*/ 2544 w 3265"/>
                <a:gd name="T103" fmla="*/ 2740 h 2788"/>
                <a:gd name="T104" fmla="*/ 2975 w 3265"/>
                <a:gd name="T105" fmla="*/ 2351 h 2788"/>
                <a:gd name="T106" fmla="*/ 3221 w 3265"/>
                <a:gd name="T107" fmla="*/ 1830 h 2788"/>
                <a:gd name="T108" fmla="*/ 3254 w 3265"/>
                <a:gd name="T109" fmla="*/ 1292 h 2788"/>
                <a:gd name="T110" fmla="*/ 3103 w 3265"/>
                <a:gd name="T111" fmla="*/ 800 h 2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65" h="2788">
                  <a:moveTo>
                    <a:pt x="1710" y="1103"/>
                  </a:moveTo>
                  <a:lnTo>
                    <a:pt x="1739" y="972"/>
                  </a:lnTo>
                  <a:lnTo>
                    <a:pt x="1770" y="848"/>
                  </a:lnTo>
                  <a:lnTo>
                    <a:pt x="1800" y="745"/>
                  </a:lnTo>
                  <a:lnTo>
                    <a:pt x="1814" y="706"/>
                  </a:lnTo>
                  <a:lnTo>
                    <a:pt x="1820" y="690"/>
                  </a:lnTo>
                  <a:lnTo>
                    <a:pt x="1827" y="678"/>
                  </a:lnTo>
                  <a:lnTo>
                    <a:pt x="1839" y="657"/>
                  </a:lnTo>
                  <a:lnTo>
                    <a:pt x="1853" y="640"/>
                  </a:lnTo>
                  <a:lnTo>
                    <a:pt x="1867" y="626"/>
                  </a:lnTo>
                  <a:lnTo>
                    <a:pt x="1881" y="615"/>
                  </a:lnTo>
                  <a:lnTo>
                    <a:pt x="1897" y="606"/>
                  </a:lnTo>
                  <a:lnTo>
                    <a:pt x="1910" y="600"/>
                  </a:lnTo>
                  <a:lnTo>
                    <a:pt x="1937" y="591"/>
                  </a:lnTo>
                  <a:lnTo>
                    <a:pt x="1973" y="588"/>
                  </a:lnTo>
                  <a:lnTo>
                    <a:pt x="1991" y="589"/>
                  </a:lnTo>
                  <a:lnTo>
                    <a:pt x="2009" y="592"/>
                  </a:lnTo>
                  <a:lnTo>
                    <a:pt x="2025" y="597"/>
                  </a:lnTo>
                  <a:lnTo>
                    <a:pt x="2042" y="604"/>
                  </a:lnTo>
                  <a:lnTo>
                    <a:pt x="2058" y="613"/>
                  </a:lnTo>
                  <a:lnTo>
                    <a:pt x="2073" y="622"/>
                  </a:lnTo>
                  <a:lnTo>
                    <a:pt x="2085" y="633"/>
                  </a:lnTo>
                  <a:lnTo>
                    <a:pt x="2096" y="645"/>
                  </a:lnTo>
                  <a:lnTo>
                    <a:pt x="2105" y="660"/>
                  </a:lnTo>
                  <a:lnTo>
                    <a:pt x="2113" y="673"/>
                  </a:lnTo>
                  <a:lnTo>
                    <a:pt x="2124" y="704"/>
                  </a:lnTo>
                  <a:lnTo>
                    <a:pt x="2129" y="736"/>
                  </a:lnTo>
                  <a:lnTo>
                    <a:pt x="2129" y="752"/>
                  </a:lnTo>
                  <a:lnTo>
                    <a:pt x="2127" y="769"/>
                  </a:lnTo>
                  <a:lnTo>
                    <a:pt x="2121" y="801"/>
                  </a:lnTo>
                  <a:lnTo>
                    <a:pt x="2117" y="818"/>
                  </a:lnTo>
                  <a:lnTo>
                    <a:pt x="2111" y="832"/>
                  </a:lnTo>
                  <a:lnTo>
                    <a:pt x="2096" y="861"/>
                  </a:lnTo>
                  <a:lnTo>
                    <a:pt x="2069" y="893"/>
                  </a:lnTo>
                  <a:lnTo>
                    <a:pt x="2033" y="927"/>
                  </a:lnTo>
                  <a:lnTo>
                    <a:pt x="1989" y="959"/>
                  </a:lnTo>
                  <a:lnTo>
                    <a:pt x="1939" y="992"/>
                  </a:lnTo>
                  <a:lnTo>
                    <a:pt x="1885" y="1021"/>
                  </a:lnTo>
                  <a:lnTo>
                    <a:pt x="1827" y="1051"/>
                  </a:lnTo>
                  <a:lnTo>
                    <a:pt x="1769" y="1078"/>
                  </a:lnTo>
                  <a:lnTo>
                    <a:pt x="1710" y="1103"/>
                  </a:lnTo>
                  <a:close/>
                  <a:moveTo>
                    <a:pt x="2435" y="2558"/>
                  </a:moveTo>
                  <a:lnTo>
                    <a:pt x="2424" y="2564"/>
                  </a:lnTo>
                  <a:lnTo>
                    <a:pt x="2412" y="2569"/>
                  </a:lnTo>
                  <a:lnTo>
                    <a:pt x="2388" y="2575"/>
                  </a:lnTo>
                  <a:lnTo>
                    <a:pt x="2364" y="2576"/>
                  </a:lnTo>
                  <a:lnTo>
                    <a:pt x="2341" y="2572"/>
                  </a:lnTo>
                  <a:lnTo>
                    <a:pt x="2317" y="2564"/>
                  </a:lnTo>
                  <a:lnTo>
                    <a:pt x="2297" y="2552"/>
                  </a:lnTo>
                  <a:lnTo>
                    <a:pt x="2277" y="2536"/>
                  </a:lnTo>
                  <a:lnTo>
                    <a:pt x="2261" y="2516"/>
                  </a:lnTo>
                  <a:lnTo>
                    <a:pt x="2010" y="2150"/>
                  </a:lnTo>
                  <a:lnTo>
                    <a:pt x="2069" y="2134"/>
                  </a:lnTo>
                  <a:lnTo>
                    <a:pt x="2124" y="2113"/>
                  </a:lnTo>
                  <a:lnTo>
                    <a:pt x="2175" y="2089"/>
                  </a:lnTo>
                  <a:lnTo>
                    <a:pt x="2198" y="2076"/>
                  </a:lnTo>
                  <a:lnTo>
                    <a:pt x="2221" y="2062"/>
                  </a:lnTo>
                  <a:lnTo>
                    <a:pt x="2247" y="2040"/>
                  </a:lnTo>
                  <a:lnTo>
                    <a:pt x="2273" y="2016"/>
                  </a:lnTo>
                  <a:lnTo>
                    <a:pt x="2295" y="1990"/>
                  </a:lnTo>
                  <a:lnTo>
                    <a:pt x="2317" y="1962"/>
                  </a:lnTo>
                  <a:lnTo>
                    <a:pt x="2336" y="1932"/>
                  </a:lnTo>
                  <a:lnTo>
                    <a:pt x="2353" y="1901"/>
                  </a:lnTo>
                  <a:lnTo>
                    <a:pt x="2366" y="1868"/>
                  </a:lnTo>
                  <a:lnTo>
                    <a:pt x="2377" y="1834"/>
                  </a:lnTo>
                  <a:lnTo>
                    <a:pt x="2385" y="1799"/>
                  </a:lnTo>
                  <a:lnTo>
                    <a:pt x="2390" y="1765"/>
                  </a:lnTo>
                  <a:lnTo>
                    <a:pt x="2391" y="1729"/>
                  </a:lnTo>
                  <a:lnTo>
                    <a:pt x="2389" y="1691"/>
                  </a:lnTo>
                  <a:lnTo>
                    <a:pt x="2383" y="1655"/>
                  </a:lnTo>
                  <a:lnTo>
                    <a:pt x="2373" y="1620"/>
                  </a:lnTo>
                  <a:lnTo>
                    <a:pt x="2359" y="1584"/>
                  </a:lnTo>
                  <a:lnTo>
                    <a:pt x="2340" y="1549"/>
                  </a:lnTo>
                  <a:lnTo>
                    <a:pt x="2317" y="1515"/>
                  </a:lnTo>
                  <a:lnTo>
                    <a:pt x="2291" y="1484"/>
                  </a:lnTo>
                  <a:lnTo>
                    <a:pt x="2261" y="1457"/>
                  </a:lnTo>
                  <a:lnTo>
                    <a:pt x="2227" y="1433"/>
                  </a:lnTo>
                  <a:lnTo>
                    <a:pt x="2192" y="1411"/>
                  </a:lnTo>
                  <a:lnTo>
                    <a:pt x="2155" y="1394"/>
                  </a:lnTo>
                  <a:lnTo>
                    <a:pt x="2117" y="1381"/>
                  </a:lnTo>
                  <a:lnTo>
                    <a:pt x="2076" y="1373"/>
                  </a:lnTo>
                  <a:lnTo>
                    <a:pt x="2035" y="1368"/>
                  </a:lnTo>
                  <a:lnTo>
                    <a:pt x="1994" y="1369"/>
                  </a:lnTo>
                  <a:lnTo>
                    <a:pt x="1955" y="1374"/>
                  </a:lnTo>
                  <a:lnTo>
                    <a:pt x="1915" y="1382"/>
                  </a:lnTo>
                  <a:lnTo>
                    <a:pt x="1877" y="1397"/>
                  </a:lnTo>
                  <a:lnTo>
                    <a:pt x="1841" y="1415"/>
                  </a:lnTo>
                  <a:lnTo>
                    <a:pt x="1805" y="1436"/>
                  </a:lnTo>
                  <a:lnTo>
                    <a:pt x="1771" y="1463"/>
                  </a:lnTo>
                  <a:lnTo>
                    <a:pt x="1731" y="1502"/>
                  </a:lnTo>
                  <a:lnTo>
                    <a:pt x="1687" y="1555"/>
                  </a:lnTo>
                  <a:lnTo>
                    <a:pt x="1639" y="1617"/>
                  </a:lnTo>
                  <a:lnTo>
                    <a:pt x="1589" y="1687"/>
                  </a:lnTo>
                  <a:lnTo>
                    <a:pt x="1661" y="1347"/>
                  </a:lnTo>
                  <a:lnTo>
                    <a:pt x="1723" y="1326"/>
                  </a:lnTo>
                  <a:lnTo>
                    <a:pt x="1800" y="1296"/>
                  </a:lnTo>
                  <a:lnTo>
                    <a:pt x="1885" y="1259"/>
                  </a:lnTo>
                  <a:lnTo>
                    <a:pt x="1929" y="1237"/>
                  </a:lnTo>
                  <a:lnTo>
                    <a:pt x="1975" y="1214"/>
                  </a:lnTo>
                  <a:lnTo>
                    <a:pt x="2019" y="1190"/>
                  </a:lnTo>
                  <a:lnTo>
                    <a:pt x="2063" y="1164"/>
                  </a:lnTo>
                  <a:lnTo>
                    <a:pt x="2145" y="1108"/>
                  </a:lnTo>
                  <a:lnTo>
                    <a:pt x="2183" y="1077"/>
                  </a:lnTo>
                  <a:lnTo>
                    <a:pt x="2217" y="1045"/>
                  </a:lnTo>
                  <a:lnTo>
                    <a:pt x="2247" y="1012"/>
                  </a:lnTo>
                  <a:lnTo>
                    <a:pt x="2274" y="977"/>
                  </a:lnTo>
                  <a:lnTo>
                    <a:pt x="2291" y="947"/>
                  </a:lnTo>
                  <a:lnTo>
                    <a:pt x="2306" y="916"/>
                  </a:lnTo>
                  <a:lnTo>
                    <a:pt x="2318" y="884"/>
                  </a:lnTo>
                  <a:lnTo>
                    <a:pt x="2328" y="850"/>
                  </a:lnTo>
                  <a:lnTo>
                    <a:pt x="2335" y="815"/>
                  </a:lnTo>
                  <a:lnTo>
                    <a:pt x="2340" y="781"/>
                  </a:lnTo>
                  <a:lnTo>
                    <a:pt x="2341" y="745"/>
                  </a:lnTo>
                  <a:lnTo>
                    <a:pt x="2340" y="709"/>
                  </a:lnTo>
                  <a:lnTo>
                    <a:pt x="2335" y="674"/>
                  </a:lnTo>
                  <a:lnTo>
                    <a:pt x="2327" y="639"/>
                  </a:lnTo>
                  <a:lnTo>
                    <a:pt x="2316" y="604"/>
                  </a:lnTo>
                  <a:lnTo>
                    <a:pt x="2300" y="572"/>
                  </a:lnTo>
                  <a:lnTo>
                    <a:pt x="2282" y="540"/>
                  </a:lnTo>
                  <a:lnTo>
                    <a:pt x="2259" y="510"/>
                  </a:lnTo>
                  <a:lnTo>
                    <a:pt x="2233" y="482"/>
                  </a:lnTo>
                  <a:lnTo>
                    <a:pt x="2204" y="456"/>
                  </a:lnTo>
                  <a:lnTo>
                    <a:pt x="2187" y="444"/>
                  </a:lnTo>
                  <a:lnTo>
                    <a:pt x="2171" y="432"/>
                  </a:lnTo>
                  <a:lnTo>
                    <a:pt x="2135" y="413"/>
                  </a:lnTo>
                  <a:lnTo>
                    <a:pt x="2096" y="397"/>
                  </a:lnTo>
                  <a:lnTo>
                    <a:pt x="2057" y="386"/>
                  </a:lnTo>
                  <a:lnTo>
                    <a:pt x="2037" y="382"/>
                  </a:lnTo>
                  <a:lnTo>
                    <a:pt x="2017" y="379"/>
                  </a:lnTo>
                  <a:lnTo>
                    <a:pt x="1976" y="376"/>
                  </a:lnTo>
                  <a:lnTo>
                    <a:pt x="1935" y="378"/>
                  </a:lnTo>
                  <a:lnTo>
                    <a:pt x="1895" y="384"/>
                  </a:lnTo>
                  <a:lnTo>
                    <a:pt x="1855" y="395"/>
                  </a:lnTo>
                  <a:lnTo>
                    <a:pt x="1817" y="409"/>
                  </a:lnTo>
                  <a:lnTo>
                    <a:pt x="1781" y="427"/>
                  </a:lnTo>
                  <a:lnTo>
                    <a:pt x="1747" y="450"/>
                  </a:lnTo>
                  <a:lnTo>
                    <a:pt x="1717" y="476"/>
                  </a:lnTo>
                  <a:lnTo>
                    <a:pt x="1688" y="506"/>
                  </a:lnTo>
                  <a:lnTo>
                    <a:pt x="1675" y="522"/>
                  </a:lnTo>
                  <a:lnTo>
                    <a:pt x="1663" y="539"/>
                  </a:lnTo>
                  <a:lnTo>
                    <a:pt x="1640" y="576"/>
                  </a:lnTo>
                  <a:lnTo>
                    <a:pt x="1628" y="600"/>
                  </a:lnTo>
                  <a:lnTo>
                    <a:pt x="1616" y="628"/>
                  </a:lnTo>
                  <a:lnTo>
                    <a:pt x="1592" y="698"/>
                  </a:lnTo>
                  <a:lnTo>
                    <a:pt x="1568" y="777"/>
                  </a:lnTo>
                  <a:lnTo>
                    <a:pt x="1547" y="863"/>
                  </a:lnTo>
                  <a:lnTo>
                    <a:pt x="1507" y="1036"/>
                  </a:lnTo>
                  <a:lnTo>
                    <a:pt x="1477" y="1180"/>
                  </a:lnTo>
                  <a:lnTo>
                    <a:pt x="1389" y="1196"/>
                  </a:lnTo>
                  <a:lnTo>
                    <a:pt x="1345" y="1202"/>
                  </a:lnTo>
                  <a:lnTo>
                    <a:pt x="1301" y="1206"/>
                  </a:lnTo>
                  <a:lnTo>
                    <a:pt x="1254" y="1208"/>
                  </a:lnTo>
                  <a:lnTo>
                    <a:pt x="1207" y="1208"/>
                  </a:lnTo>
                  <a:lnTo>
                    <a:pt x="1116" y="1205"/>
                  </a:lnTo>
                  <a:lnTo>
                    <a:pt x="1025" y="1195"/>
                  </a:lnTo>
                  <a:lnTo>
                    <a:pt x="980" y="1188"/>
                  </a:lnTo>
                  <a:lnTo>
                    <a:pt x="936" y="1178"/>
                  </a:lnTo>
                  <a:lnTo>
                    <a:pt x="893" y="1168"/>
                  </a:lnTo>
                  <a:lnTo>
                    <a:pt x="849" y="1156"/>
                  </a:lnTo>
                  <a:lnTo>
                    <a:pt x="764" y="1127"/>
                  </a:lnTo>
                  <a:lnTo>
                    <a:pt x="723" y="1111"/>
                  </a:lnTo>
                  <a:lnTo>
                    <a:pt x="683" y="1093"/>
                  </a:lnTo>
                  <a:lnTo>
                    <a:pt x="642" y="1073"/>
                  </a:lnTo>
                  <a:lnTo>
                    <a:pt x="603" y="1053"/>
                  </a:lnTo>
                  <a:lnTo>
                    <a:pt x="619" y="1009"/>
                  </a:lnTo>
                  <a:lnTo>
                    <a:pt x="637" y="969"/>
                  </a:lnTo>
                  <a:lnTo>
                    <a:pt x="657" y="927"/>
                  </a:lnTo>
                  <a:lnTo>
                    <a:pt x="678" y="886"/>
                  </a:lnTo>
                  <a:lnTo>
                    <a:pt x="723" y="808"/>
                  </a:lnTo>
                  <a:lnTo>
                    <a:pt x="749" y="771"/>
                  </a:lnTo>
                  <a:lnTo>
                    <a:pt x="775" y="734"/>
                  </a:lnTo>
                  <a:lnTo>
                    <a:pt x="831" y="662"/>
                  </a:lnTo>
                  <a:lnTo>
                    <a:pt x="861" y="628"/>
                  </a:lnTo>
                  <a:lnTo>
                    <a:pt x="891" y="595"/>
                  </a:lnTo>
                  <a:lnTo>
                    <a:pt x="957" y="533"/>
                  </a:lnTo>
                  <a:lnTo>
                    <a:pt x="992" y="504"/>
                  </a:lnTo>
                  <a:lnTo>
                    <a:pt x="1027" y="475"/>
                  </a:lnTo>
                  <a:lnTo>
                    <a:pt x="1100" y="422"/>
                  </a:lnTo>
                  <a:lnTo>
                    <a:pt x="1178" y="374"/>
                  </a:lnTo>
                  <a:lnTo>
                    <a:pt x="1218" y="353"/>
                  </a:lnTo>
                  <a:lnTo>
                    <a:pt x="1259" y="332"/>
                  </a:lnTo>
                  <a:lnTo>
                    <a:pt x="1301" y="313"/>
                  </a:lnTo>
                  <a:lnTo>
                    <a:pt x="1343" y="295"/>
                  </a:lnTo>
                  <a:lnTo>
                    <a:pt x="1386" y="280"/>
                  </a:lnTo>
                  <a:lnTo>
                    <a:pt x="1429" y="265"/>
                  </a:lnTo>
                  <a:lnTo>
                    <a:pt x="1473" y="252"/>
                  </a:lnTo>
                  <a:lnTo>
                    <a:pt x="1518" y="241"/>
                  </a:lnTo>
                  <a:lnTo>
                    <a:pt x="1563" y="232"/>
                  </a:lnTo>
                  <a:lnTo>
                    <a:pt x="1610" y="225"/>
                  </a:lnTo>
                  <a:lnTo>
                    <a:pt x="1657" y="219"/>
                  </a:lnTo>
                  <a:lnTo>
                    <a:pt x="1704" y="215"/>
                  </a:lnTo>
                  <a:lnTo>
                    <a:pt x="1769" y="213"/>
                  </a:lnTo>
                  <a:lnTo>
                    <a:pt x="1833" y="213"/>
                  </a:lnTo>
                  <a:lnTo>
                    <a:pt x="1898" y="216"/>
                  </a:lnTo>
                  <a:lnTo>
                    <a:pt x="1962" y="223"/>
                  </a:lnTo>
                  <a:lnTo>
                    <a:pt x="2024" y="233"/>
                  </a:lnTo>
                  <a:lnTo>
                    <a:pt x="2087" y="246"/>
                  </a:lnTo>
                  <a:lnTo>
                    <a:pt x="2148" y="263"/>
                  </a:lnTo>
                  <a:lnTo>
                    <a:pt x="2208" y="282"/>
                  </a:lnTo>
                  <a:lnTo>
                    <a:pt x="2267" y="305"/>
                  </a:lnTo>
                  <a:lnTo>
                    <a:pt x="2324" y="330"/>
                  </a:lnTo>
                  <a:lnTo>
                    <a:pt x="2353" y="343"/>
                  </a:lnTo>
                  <a:lnTo>
                    <a:pt x="2382" y="359"/>
                  </a:lnTo>
                  <a:lnTo>
                    <a:pt x="2437" y="390"/>
                  </a:lnTo>
                  <a:lnTo>
                    <a:pt x="2491" y="423"/>
                  </a:lnTo>
                  <a:lnTo>
                    <a:pt x="2543" y="461"/>
                  </a:lnTo>
                  <a:lnTo>
                    <a:pt x="2594" y="500"/>
                  </a:lnTo>
                  <a:lnTo>
                    <a:pt x="2642" y="543"/>
                  </a:lnTo>
                  <a:lnTo>
                    <a:pt x="2689" y="589"/>
                  </a:lnTo>
                  <a:lnTo>
                    <a:pt x="2733" y="636"/>
                  </a:lnTo>
                  <a:lnTo>
                    <a:pt x="2775" y="685"/>
                  </a:lnTo>
                  <a:lnTo>
                    <a:pt x="2814" y="735"/>
                  </a:lnTo>
                  <a:lnTo>
                    <a:pt x="2850" y="787"/>
                  </a:lnTo>
                  <a:lnTo>
                    <a:pt x="2883" y="841"/>
                  </a:lnTo>
                  <a:lnTo>
                    <a:pt x="2913" y="897"/>
                  </a:lnTo>
                  <a:lnTo>
                    <a:pt x="2941" y="953"/>
                  </a:lnTo>
                  <a:lnTo>
                    <a:pt x="2966" y="1011"/>
                  </a:lnTo>
                  <a:lnTo>
                    <a:pt x="2988" y="1071"/>
                  </a:lnTo>
                  <a:lnTo>
                    <a:pt x="3006" y="1131"/>
                  </a:lnTo>
                  <a:lnTo>
                    <a:pt x="3021" y="1193"/>
                  </a:lnTo>
                  <a:lnTo>
                    <a:pt x="3033" y="1255"/>
                  </a:lnTo>
                  <a:lnTo>
                    <a:pt x="3043" y="1319"/>
                  </a:lnTo>
                  <a:lnTo>
                    <a:pt x="3049" y="1382"/>
                  </a:lnTo>
                  <a:lnTo>
                    <a:pt x="3053" y="1447"/>
                  </a:lnTo>
                  <a:lnTo>
                    <a:pt x="3051" y="1532"/>
                  </a:lnTo>
                  <a:lnTo>
                    <a:pt x="3044" y="1616"/>
                  </a:lnTo>
                  <a:lnTo>
                    <a:pt x="3032" y="1699"/>
                  </a:lnTo>
                  <a:lnTo>
                    <a:pt x="3014" y="1779"/>
                  </a:lnTo>
                  <a:lnTo>
                    <a:pt x="2991" y="1859"/>
                  </a:lnTo>
                  <a:lnTo>
                    <a:pt x="2964" y="1937"/>
                  </a:lnTo>
                  <a:lnTo>
                    <a:pt x="2931" y="2013"/>
                  </a:lnTo>
                  <a:lnTo>
                    <a:pt x="2893" y="2086"/>
                  </a:lnTo>
                  <a:lnTo>
                    <a:pt x="2851" y="2156"/>
                  </a:lnTo>
                  <a:lnTo>
                    <a:pt x="2804" y="2225"/>
                  </a:lnTo>
                  <a:lnTo>
                    <a:pt x="2753" y="2289"/>
                  </a:lnTo>
                  <a:lnTo>
                    <a:pt x="2725" y="2321"/>
                  </a:lnTo>
                  <a:lnTo>
                    <a:pt x="2697" y="2351"/>
                  </a:lnTo>
                  <a:lnTo>
                    <a:pt x="2667" y="2379"/>
                  </a:lnTo>
                  <a:lnTo>
                    <a:pt x="2637" y="2408"/>
                  </a:lnTo>
                  <a:lnTo>
                    <a:pt x="2606" y="2436"/>
                  </a:lnTo>
                  <a:lnTo>
                    <a:pt x="2574" y="2462"/>
                  </a:lnTo>
                  <a:lnTo>
                    <a:pt x="2507" y="2512"/>
                  </a:lnTo>
                  <a:lnTo>
                    <a:pt x="2435" y="2558"/>
                  </a:lnTo>
                  <a:close/>
                  <a:moveTo>
                    <a:pt x="1649" y="1980"/>
                  </a:moveTo>
                  <a:lnTo>
                    <a:pt x="1722" y="1868"/>
                  </a:lnTo>
                  <a:lnTo>
                    <a:pt x="1795" y="1763"/>
                  </a:lnTo>
                  <a:lnTo>
                    <a:pt x="1860" y="1677"/>
                  </a:lnTo>
                  <a:lnTo>
                    <a:pt x="1887" y="1646"/>
                  </a:lnTo>
                  <a:lnTo>
                    <a:pt x="1909" y="1623"/>
                  </a:lnTo>
                  <a:lnTo>
                    <a:pt x="1939" y="1602"/>
                  </a:lnTo>
                  <a:lnTo>
                    <a:pt x="1953" y="1594"/>
                  </a:lnTo>
                  <a:lnTo>
                    <a:pt x="1968" y="1588"/>
                  </a:lnTo>
                  <a:lnTo>
                    <a:pt x="1994" y="1582"/>
                  </a:lnTo>
                  <a:lnTo>
                    <a:pt x="2018" y="1580"/>
                  </a:lnTo>
                  <a:lnTo>
                    <a:pt x="2042" y="1582"/>
                  </a:lnTo>
                  <a:lnTo>
                    <a:pt x="2060" y="1586"/>
                  </a:lnTo>
                  <a:lnTo>
                    <a:pt x="2077" y="1592"/>
                  </a:lnTo>
                  <a:lnTo>
                    <a:pt x="2094" y="1599"/>
                  </a:lnTo>
                  <a:lnTo>
                    <a:pt x="2109" y="1608"/>
                  </a:lnTo>
                  <a:lnTo>
                    <a:pt x="2137" y="1630"/>
                  </a:lnTo>
                  <a:lnTo>
                    <a:pt x="2149" y="1645"/>
                  </a:lnTo>
                  <a:lnTo>
                    <a:pt x="2159" y="1659"/>
                  </a:lnTo>
                  <a:lnTo>
                    <a:pt x="2166" y="1673"/>
                  </a:lnTo>
                  <a:lnTo>
                    <a:pt x="2172" y="1689"/>
                  </a:lnTo>
                  <a:lnTo>
                    <a:pt x="2175" y="1705"/>
                  </a:lnTo>
                  <a:lnTo>
                    <a:pt x="2178" y="1720"/>
                  </a:lnTo>
                  <a:lnTo>
                    <a:pt x="2178" y="1737"/>
                  </a:lnTo>
                  <a:lnTo>
                    <a:pt x="2177" y="1753"/>
                  </a:lnTo>
                  <a:lnTo>
                    <a:pt x="2171" y="1785"/>
                  </a:lnTo>
                  <a:lnTo>
                    <a:pt x="2157" y="1815"/>
                  </a:lnTo>
                  <a:lnTo>
                    <a:pt x="2141" y="1844"/>
                  </a:lnTo>
                  <a:lnTo>
                    <a:pt x="2120" y="1869"/>
                  </a:lnTo>
                  <a:lnTo>
                    <a:pt x="2096" y="1889"/>
                  </a:lnTo>
                  <a:lnTo>
                    <a:pt x="2059" y="1912"/>
                  </a:lnTo>
                  <a:lnTo>
                    <a:pt x="2037" y="1920"/>
                  </a:lnTo>
                  <a:lnTo>
                    <a:pt x="2013" y="1930"/>
                  </a:lnTo>
                  <a:lnTo>
                    <a:pt x="1961" y="1944"/>
                  </a:lnTo>
                  <a:lnTo>
                    <a:pt x="1903" y="1956"/>
                  </a:lnTo>
                  <a:lnTo>
                    <a:pt x="1842" y="1966"/>
                  </a:lnTo>
                  <a:lnTo>
                    <a:pt x="1777" y="1973"/>
                  </a:lnTo>
                  <a:lnTo>
                    <a:pt x="1649" y="1980"/>
                  </a:lnTo>
                  <a:close/>
                  <a:moveTo>
                    <a:pt x="2786" y="387"/>
                  </a:moveTo>
                  <a:lnTo>
                    <a:pt x="2729" y="337"/>
                  </a:lnTo>
                  <a:lnTo>
                    <a:pt x="2670" y="290"/>
                  </a:lnTo>
                  <a:lnTo>
                    <a:pt x="2609" y="247"/>
                  </a:lnTo>
                  <a:lnTo>
                    <a:pt x="2545" y="208"/>
                  </a:lnTo>
                  <a:lnTo>
                    <a:pt x="2481" y="171"/>
                  </a:lnTo>
                  <a:lnTo>
                    <a:pt x="2415" y="138"/>
                  </a:lnTo>
                  <a:lnTo>
                    <a:pt x="2347" y="108"/>
                  </a:lnTo>
                  <a:lnTo>
                    <a:pt x="2279" y="82"/>
                  </a:lnTo>
                  <a:lnTo>
                    <a:pt x="2208" y="59"/>
                  </a:lnTo>
                  <a:lnTo>
                    <a:pt x="2137" y="40"/>
                  </a:lnTo>
                  <a:lnTo>
                    <a:pt x="2064" y="24"/>
                  </a:lnTo>
                  <a:lnTo>
                    <a:pt x="1991" y="14"/>
                  </a:lnTo>
                  <a:lnTo>
                    <a:pt x="1916" y="5"/>
                  </a:lnTo>
                  <a:lnTo>
                    <a:pt x="1842" y="0"/>
                  </a:lnTo>
                  <a:lnTo>
                    <a:pt x="1765" y="0"/>
                  </a:lnTo>
                  <a:lnTo>
                    <a:pt x="1689" y="3"/>
                  </a:lnTo>
                  <a:lnTo>
                    <a:pt x="1637" y="8"/>
                  </a:lnTo>
                  <a:lnTo>
                    <a:pt x="1584" y="15"/>
                  </a:lnTo>
                  <a:lnTo>
                    <a:pt x="1531" y="23"/>
                  </a:lnTo>
                  <a:lnTo>
                    <a:pt x="1479" y="33"/>
                  </a:lnTo>
                  <a:lnTo>
                    <a:pt x="1429" y="45"/>
                  </a:lnTo>
                  <a:lnTo>
                    <a:pt x="1379" y="59"/>
                  </a:lnTo>
                  <a:lnTo>
                    <a:pt x="1329" y="75"/>
                  </a:lnTo>
                  <a:lnTo>
                    <a:pt x="1280" y="93"/>
                  </a:lnTo>
                  <a:lnTo>
                    <a:pt x="1232" y="112"/>
                  </a:lnTo>
                  <a:lnTo>
                    <a:pt x="1185" y="132"/>
                  </a:lnTo>
                  <a:lnTo>
                    <a:pt x="1139" y="155"/>
                  </a:lnTo>
                  <a:lnTo>
                    <a:pt x="1093" y="179"/>
                  </a:lnTo>
                  <a:lnTo>
                    <a:pt x="1049" y="204"/>
                  </a:lnTo>
                  <a:lnTo>
                    <a:pt x="1004" y="232"/>
                  </a:lnTo>
                  <a:lnTo>
                    <a:pt x="962" y="260"/>
                  </a:lnTo>
                  <a:lnTo>
                    <a:pt x="920" y="290"/>
                  </a:lnTo>
                  <a:lnTo>
                    <a:pt x="840" y="354"/>
                  </a:lnTo>
                  <a:lnTo>
                    <a:pt x="801" y="389"/>
                  </a:lnTo>
                  <a:lnTo>
                    <a:pt x="764" y="423"/>
                  </a:lnTo>
                  <a:lnTo>
                    <a:pt x="693" y="498"/>
                  </a:lnTo>
                  <a:lnTo>
                    <a:pt x="660" y="536"/>
                  </a:lnTo>
                  <a:lnTo>
                    <a:pt x="627" y="576"/>
                  </a:lnTo>
                  <a:lnTo>
                    <a:pt x="597" y="618"/>
                  </a:lnTo>
                  <a:lnTo>
                    <a:pt x="567" y="660"/>
                  </a:lnTo>
                  <a:lnTo>
                    <a:pt x="513" y="746"/>
                  </a:lnTo>
                  <a:lnTo>
                    <a:pt x="464" y="837"/>
                  </a:lnTo>
                  <a:lnTo>
                    <a:pt x="443" y="882"/>
                  </a:lnTo>
                  <a:lnTo>
                    <a:pt x="422" y="930"/>
                  </a:lnTo>
                  <a:lnTo>
                    <a:pt x="354" y="872"/>
                  </a:lnTo>
                  <a:lnTo>
                    <a:pt x="290" y="807"/>
                  </a:lnTo>
                  <a:lnTo>
                    <a:pt x="230" y="737"/>
                  </a:lnTo>
                  <a:lnTo>
                    <a:pt x="174" y="663"/>
                  </a:lnTo>
                  <a:lnTo>
                    <a:pt x="0" y="784"/>
                  </a:lnTo>
                  <a:lnTo>
                    <a:pt x="37" y="837"/>
                  </a:lnTo>
                  <a:lnTo>
                    <a:pt x="78" y="887"/>
                  </a:lnTo>
                  <a:lnTo>
                    <a:pt x="120" y="935"/>
                  </a:lnTo>
                  <a:lnTo>
                    <a:pt x="163" y="982"/>
                  </a:lnTo>
                  <a:lnTo>
                    <a:pt x="209" y="1026"/>
                  </a:lnTo>
                  <a:lnTo>
                    <a:pt x="255" y="1068"/>
                  </a:lnTo>
                  <a:lnTo>
                    <a:pt x="305" y="1108"/>
                  </a:lnTo>
                  <a:lnTo>
                    <a:pt x="354" y="1145"/>
                  </a:lnTo>
                  <a:lnTo>
                    <a:pt x="337" y="1228"/>
                  </a:lnTo>
                  <a:lnTo>
                    <a:pt x="324" y="1310"/>
                  </a:lnTo>
                  <a:lnTo>
                    <a:pt x="317" y="1394"/>
                  </a:lnTo>
                  <a:lnTo>
                    <a:pt x="314" y="1479"/>
                  </a:lnTo>
                  <a:lnTo>
                    <a:pt x="317" y="1563"/>
                  </a:lnTo>
                  <a:lnTo>
                    <a:pt x="324" y="1646"/>
                  </a:lnTo>
                  <a:lnTo>
                    <a:pt x="336" y="1727"/>
                  </a:lnTo>
                  <a:lnTo>
                    <a:pt x="343" y="1768"/>
                  </a:lnTo>
                  <a:lnTo>
                    <a:pt x="353" y="1808"/>
                  </a:lnTo>
                  <a:lnTo>
                    <a:pt x="373" y="1887"/>
                  </a:lnTo>
                  <a:lnTo>
                    <a:pt x="398" y="1965"/>
                  </a:lnTo>
                  <a:lnTo>
                    <a:pt x="427" y="2041"/>
                  </a:lnTo>
                  <a:lnTo>
                    <a:pt x="461" y="2116"/>
                  </a:lnTo>
                  <a:lnTo>
                    <a:pt x="498" y="2188"/>
                  </a:lnTo>
                  <a:lnTo>
                    <a:pt x="540" y="2258"/>
                  </a:lnTo>
                  <a:lnTo>
                    <a:pt x="585" y="2325"/>
                  </a:lnTo>
                  <a:lnTo>
                    <a:pt x="635" y="2391"/>
                  </a:lnTo>
                  <a:lnTo>
                    <a:pt x="687" y="2454"/>
                  </a:lnTo>
                  <a:lnTo>
                    <a:pt x="745" y="2514"/>
                  </a:lnTo>
                  <a:lnTo>
                    <a:pt x="805" y="2571"/>
                  </a:lnTo>
                  <a:lnTo>
                    <a:pt x="869" y="2625"/>
                  </a:lnTo>
                  <a:lnTo>
                    <a:pt x="1002" y="2460"/>
                  </a:lnTo>
                  <a:lnTo>
                    <a:pt x="947" y="2413"/>
                  </a:lnTo>
                  <a:lnTo>
                    <a:pt x="895" y="2365"/>
                  </a:lnTo>
                  <a:lnTo>
                    <a:pt x="846" y="2313"/>
                  </a:lnTo>
                  <a:lnTo>
                    <a:pt x="801" y="2259"/>
                  </a:lnTo>
                  <a:lnTo>
                    <a:pt x="758" y="2203"/>
                  </a:lnTo>
                  <a:lnTo>
                    <a:pt x="720" y="2146"/>
                  </a:lnTo>
                  <a:lnTo>
                    <a:pt x="684" y="2085"/>
                  </a:lnTo>
                  <a:lnTo>
                    <a:pt x="651" y="2023"/>
                  </a:lnTo>
                  <a:lnTo>
                    <a:pt x="623" y="1960"/>
                  </a:lnTo>
                  <a:lnTo>
                    <a:pt x="599" y="1894"/>
                  </a:lnTo>
                  <a:lnTo>
                    <a:pt x="577" y="1828"/>
                  </a:lnTo>
                  <a:lnTo>
                    <a:pt x="559" y="1760"/>
                  </a:lnTo>
                  <a:lnTo>
                    <a:pt x="545" y="1691"/>
                  </a:lnTo>
                  <a:lnTo>
                    <a:pt x="535" y="1621"/>
                  </a:lnTo>
                  <a:lnTo>
                    <a:pt x="529" y="1550"/>
                  </a:lnTo>
                  <a:lnTo>
                    <a:pt x="527" y="1478"/>
                  </a:lnTo>
                  <a:lnTo>
                    <a:pt x="528" y="1423"/>
                  </a:lnTo>
                  <a:lnTo>
                    <a:pt x="531" y="1369"/>
                  </a:lnTo>
                  <a:lnTo>
                    <a:pt x="537" y="1315"/>
                  </a:lnTo>
                  <a:lnTo>
                    <a:pt x="546" y="1262"/>
                  </a:lnTo>
                  <a:lnTo>
                    <a:pt x="623" y="1298"/>
                  </a:lnTo>
                  <a:lnTo>
                    <a:pt x="703" y="1331"/>
                  </a:lnTo>
                  <a:lnTo>
                    <a:pt x="783" y="1358"/>
                  </a:lnTo>
                  <a:lnTo>
                    <a:pt x="866" y="1380"/>
                  </a:lnTo>
                  <a:lnTo>
                    <a:pt x="951" y="1398"/>
                  </a:lnTo>
                  <a:lnTo>
                    <a:pt x="1038" y="1411"/>
                  </a:lnTo>
                  <a:lnTo>
                    <a:pt x="1081" y="1415"/>
                  </a:lnTo>
                  <a:lnTo>
                    <a:pt x="1124" y="1418"/>
                  </a:lnTo>
                  <a:lnTo>
                    <a:pt x="1213" y="1421"/>
                  </a:lnTo>
                  <a:lnTo>
                    <a:pt x="1314" y="1417"/>
                  </a:lnTo>
                  <a:lnTo>
                    <a:pt x="1373" y="1412"/>
                  </a:lnTo>
                  <a:lnTo>
                    <a:pt x="1431" y="1404"/>
                  </a:lnTo>
                  <a:lnTo>
                    <a:pt x="1293" y="2058"/>
                  </a:lnTo>
                  <a:lnTo>
                    <a:pt x="1157" y="2714"/>
                  </a:lnTo>
                  <a:lnTo>
                    <a:pt x="1364" y="2757"/>
                  </a:lnTo>
                  <a:lnTo>
                    <a:pt x="1483" y="2190"/>
                  </a:lnTo>
                  <a:lnTo>
                    <a:pt x="1599" y="2194"/>
                  </a:lnTo>
                  <a:lnTo>
                    <a:pt x="1683" y="2191"/>
                  </a:lnTo>
                  <a:lnTo>
                    <a:pt x="1729" y="2189"/>
                  </a:lnTo>
                  <a:lnTo>
                    <a:pt x="1777" y="2186"/>
                  </a:lnTo>
                  <a:lnTo>
                    <a:pt x="2085" y="2635"/>
                  </a:lnTo>
                  <a:lnTo>
                    <a:pt x="2112" y="2671"/>
                  </a:lnTo>
                  <a:lnTo>
                    <a:pt x="2142" y="2701"/>
                  </a:lnTo>
                  <a:lnTo>
                    <a:pt x="2175" y="2727"/>
                  </a:lnTo>
                  <a:lnTo>
                    <a:pt x="2211" y="2748"/>
                  </a:lnTo>
                  <a:lnTo>
                    <a:pt x="2249" y="2765"/>
                  </a:lnTo>
                  <a:lnTo>
                    <a:pt x="2269" y="2772"/>
                  </a:lnTo>
                  <a:lnTo>
                    <a:pt x="2288" y="2778"/>
                  </a:lnTo>
                  <a:lnTo>
                    <a:pt x="2309" y="2782"/>
                  </a:lnTo>
                  <a:lnTo>
                    <a:pt x="2329" y="2786"/>
                  </a:lnTo>
                  <a:lnTo>
                    <a:pt x="2371" y="2788"/>
                  </a:lnTo>
                  <a:lnTo>
                    <a:pt x="2415" y="2786"/>
                  </a:lnTo>
                  <a:lnTo>
                    <a:pt x="2459" y="2776"/>
                  </a:lnTo>
                  <a:lnTo>
                    <a:pt x="2502" y="2762"/>
                  </a:lnTo>
                  <a:lnTo>
                    <a:pt x="2544" y="2740"/>
                  </a:lnTo>
                  <a:lnTo>
                    <a:pt x="2586" y="2715"/>
                  </a:lnTo>
                  <a:lnTo>
                    <a:pt x="2627" y="2687"/>
                  </a:lnTo>
                  <a:lnTo>
                    <a:pt x="2706" y="2629"/>
                  </a:lnTo>
                  <a:lnTo>
                    <a:pt x="2780" y="2565"/>
                  </a:lnTo>
                  <a:lnTo>
                    <a:pt x="2850" y="2498"/>
                  </a:lnTo>
                  <a:lnTo>
                    <a:pt x="2883" y="2462"/>
                  </a:lnTo>
                  <a:lnTo>
                    <a:pt x="2915" y="2426"/>
                  </a:lnTo>
                  <a:lnTo>
                    <a:pt x="2975" y="2351"/>
                  </a:lnTo>
                  <a:lnTo>
                    <a:pt x="3030" y="2271"/>
                  </a:lnTo>
                  <a:lnTo>
                    <a:pt x="3079" y="2189"/>
                  </a:lnTo>
                  <a:lnTo>
                    <a:pt x="3123" y="2102"/>
                  </a:lnTo>
                  <a:lnTo>
                    <a:pt x="3162" y="2015"/>
                  </a:lnTo>
                  <a:lnTo>
                    <a:pt x="3179" y="1969"/>
                  </a:lnTo>
                  <a:lnTo>
                    <a:pt x="3194" y="1924"/>
                  </a:lnTo>
                  <a:lnTo>
                    <a:pt x="3207" y="1877"/>
                  </a:lnTo>
                  <a:lnTo>
                    <a:pt x="3221" y="1830"/>
                  </a:lnTo>
                  <a:lnTo>
                    <a:pt x="3231" y="1784"/>
                  </a:lnTo>
                  <a:lnTo>
                    <a:pt x="3241" y="1736"/>
                  </a:lnTo>
                  <a:lnTo>
                    <a:pt x="3255" y="1640"/>
                  </a:lnTo>
                  <a:lnTo>
                    <a:pt x="3264" y="1542"/>
                  </a:lnTo>
                  <a:lnTo>
                    <a:pt x="3265" y="1492"/>
                  </a:lnTo>
                  <a:lnTo>
                    <a:pt x="3265" y="1443"/>
                  </a:lnTo>
                  <a:lnTo>
                    <a:pt x="3261" y="1367"/>
                  </a:lnTo>
                  <a:lnTo>
                    <a:pt x="3254" y="1292"/>
                  </a:lnTo>
                  <a:lnTo>
                    <a:pt x="3243" y="1218"/>
                  </a:lnTo>
                  <a:lnTo>
                    <a:pt x="3229" y="1145"/>
                  </a:lnTo>
                  <a:lnTo>
                    <a:pt x="3210" y="1073"/>
                  </a:lnTo>
                  <a:lnTo>
                    <a:pt x="3188" y="1002"/>
                  </a:lnTo>
                  <a:lnTo>
                    <a:pt x="3163" y="933"/>
                  </a:lnTo>
                  <a:lnTo>
                    <a:pt x="3134" y="866"/>
                  </a:lnTo>
                  <a:lnTo>
                    <a:pt x="3119" y="832"/>
                  </a:lnTo>
                  <a:lnTo>
                    <a:pt x="3103" y="800"/>
                  </a:lnTo>
                  <a:lnTo>
                    <a:pt x="3067" y="735"/>
                  </a:lnTo>
                  <a:lnTo>
                    <a:pt x="3029" y="672"/>
                  </a:lnTo>
                  <a:lnTo>
                    <a:pt x="2987" y="610"/>
                  </a:lnTo>
                  <a:lnTo>
                    <a:pt x="2941" y="552"/>
                  </a:lnTo>
                  <a:lnTo>
                    <a:pt x="2893" y="494"/>
                  </a:lnTo>
                  <a:lnTo>
                    <a:pt x="2841" y="439"/>
                  </a:lnTo>
                  <a:lnTo>
                    <a:pt x="2786" y="387"/>
                  </a:lnTo>
                  <a:close/>
                </a:path>
              </a:pathLst>
            </a:custGeom>
            <a:solidFill>
              <a:srgbClr val="8A78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5" name="Freeform 122"/>
            <p:cNvSpPr>
              <a:spLocks noEditPoints="1"/>
            </p:cNvSpPr>
            <p:nvPr userDrawn="1"/>
          </p:nvSpPr>
          <p:spPr bwMode="auto">
            <a:xfrm>
              <a:off x="5880100" y="5930900"/>
              <a:ext cx="3233738" cy="271462"/>
            </a:xfrm>
            <a:custGeom>
              <a:avLst/>
              <a:gdLst>
                <a:gd name="T0" fmla="*/ 11303 w 12222"/>
                <a:gd name="T1" fmla="*/ 1027 h 1027"/>
                <a:gd name="T2" fmla="*/ 12019 w 12222"/>
                <a:gd name="T3" fmla="*/ 513 h 1027"/>
                <a:gd name="T4" fmla="*/ 11624 w 12222"/>
                <a:gd name="T5" fmla="*/ 627 h 1027"/>
                <a:gd name="T6" fmla="*/ 577 w 12222"/>
                <a:gd name="T7" fmla="*/ 0 h 1027"/>
                <a:gd name="T8" fmla="*/ 590 w 12222"/>
                <a:gd name="T9" fmla="*/ 1027 h 1027"/>
                <a:gd name="T10" fmla="*/ 0 w 12222"/>
                <a:gd name="T11" fmla="*/ 1027 h 1027"/>
                <a:gd name="T12" fmla="*/ 289 w 12222"/>
                <a:gd name="T13" fmla="*/ 386 h 1027"/>
                <a:gd name="T14" fmla="*/ 1714 w 12222"/>
                <a:gd name="T15" fmla="*/ 610 h 1027"/>
                <a:gd name="T16" fmla="*/ 1417 w 12222"/>
                <a:gd name="T17" fmla="*/ 1027 h 1027"/>
                <a:gd name="T18" fmla="*/ 1769 w 12222"/>
                <a:gd name="T19" fmla="*/ 0 h 1027"/>
                <a:gd name="T20" fmla="*/ 1778 w 12222"/>
                <a:gd name="T21" fmla="*/ 858 h 1027"/>
                <a:gd name="T22" fmla="*/ 3194 w 12222"/>
                <a:gd name="T23" fmla="*/ 752 h 1027"/>
                <a:gd name="T24" fmla="*/ 2416 w 12222"/>
                <a:gd name="T25" fmla="*/ 0 h 1027"/>
                <a:gd name="T26" fmla="*/ 3794 w 12222"/>
                <a:gd name="T27" fmla="*/ 266 h 1027"/>
                <a:gd name="T28" fmla="*/ 3794 w 12222"/>
                <a:gd name="T29" fmla="*/ 646 h 1027"/>
                <a:gd name="T30" fmla="*/ 3502 w 12222"/>
                <a:gd name="T31" fmla="*/ 1027 h 1027"/>
                <a:gd name="T32" fmla="*/ 5411 w 12222"/>
                <a:gd name="T33" fmla="*/ 513 h 1027"/>
                <a:gd name="T34" fmla="*/ 4532 w 12222"/>
                <a:gd name="T35" fmla="*/ 0 h 1027"/>
                <a:gd name="T36" fmla="*/ 5612 w 12222"/>
                <a:gd name="T37" fmla="*/ 0 h 1027"/>
                <a:gd name="T38" fmla="*/ 6197 w 12222"/>
                <a:gd name="T39" fmla="*/ 326 h 1027"/>
                <a:gd name="T40" fmla="*/ 5690 w 12222"/>
                <a:gd name="T41" fmla="*/ 1027 h 1027"/>
                <a:gd name="T42" fmla="*/ 6517 w 12222"/>
                <a:gd name="T43" fmla="*/ 513 h 1027"/>
                <a:gd name="T44" fmla="*/ 7018 w 12222"/>
                <a:gd name="T45" fmla="*/ 0 h 1027"/>
                <a:gd name="T46" fmla="*/ 8056 w 12222"/>
                <a:gd name="T47" fmla="*/ 0 h 1027"/>
                <a:gd name="T48" fmla="*/ 7894 w 12222"/>
                <a:gd name="T49" fmla="*/ 369 h 1027"/>
                <a:gd name="T50" fmla="*/ 7176 w 12222"/>
                <a:gd name="T51" fmla="*/ 1027 h 1027"/>
                <a:gd name="T52" fmla="*/ 8500 w 12222"/>
                <a:gd name="T53" fmla="*/ 0 h 1027"/>
                <a:gd name="T54" fmla="*/ 8659 w 12222"/>
                <a:gd name="T55" fmla="*/ 430 h 1027"/>
                <a:gd name="T56" fmla="*/ 8659 w 12222"/>
                <a:gd name="T57" fmla="*/ 875 h 1027"/>
                <a:gd name="T58" fmla="*/ 8500 w 12222"/>
                <a:gd name="T59" fmla="*/ 513 h 1027"/>
                <a:gd name="T60" fmla="*/ 10010 w 12222"/>
                <a:gd name="T61" fmla="*/ 867 h 1027"/>
                <a:gd name="T62" fmla="*/ 10129 w 12222"/>
                <a:gd name="T63" fmla="*/ 813 h 1027"/>
                <a:gd name="T64" fmla="*/ 10210 w 12222"/>
                <a:gd name="T65" fmla="*/ 716 h 1027"/>
                <a:gd name="T66" fmla="*/ 10250 w 12222"/>
                <a:gd name="T67" fmla="*/ 585 h 1027"/>
                <a:gd name="T68" fmla="*/ 10250 w 12222"/>
                <a:gd name="T69" fmla="*/ 439 h 1027"/>
                <a:gd name="T70" fmla="*/ 10210 w 12222"/>
                <a:gd name="T71" fmla="*/ 309 h 1027"/>
                <a:gd name="T72" fmla="*/ 10129 w 12222"/>
                <a:gd name="T73" fmla="*/ 213 h 1027"/>
                <a:gd name="T74" fmla="*/ 10012 w 12222"/>
                <a:gd name="T75" fmla="*/ 160 h 1027"/>
                <a:gd name="T76" fmla="*/ 9714 w 12222"/>
                <a:gd name="T77" fmla="*/ 874 h 1027"/>
                <a:gd name="T78" fmla="*/ 9997 w 12222"/>
                <a:gd name="T79" fmla="*/ 3 h 1027"/>
                <a:gd name="T80" fmla="*/ 10144 w 12222"/>
                <a:gd name="T81" fmla="*/ 36 h 1027"/>
                <a:gd name="T82" fmla="*/ 10261 w 12222"/>
                <a:gd name="T83" fmla="*/ 107 h 1027"/>
                <a:gd name="T84" fmla="*/ 10324 w 12222"/>
                <a:gd name="T85" fmla="*/ 174 h 1027"/>
                <a:gd name="T86" fmla="*/ 10372 w 12222"/>
                <a:gd name="T87" fmla="*/ 255 h 1027"/>
                <a:gd name="T88" fmla="*/ 10404 w 12222"/>
                <a:gd name="T89" fmla="*/ 350 h 1027"/>
                <a:gd name="T90" fmla="*/ 10421 w 12222"/>
                <a:gd name="T91" fmla="*/ 573 h 1027"/>
                <a:gd name="T92" fmla="*/ 10388 w 12222"/>
                <a:gd name="T93" fmla="*/ 728 h 1027"/>
                <a:gd name="T94" fmla="*/ 10291 w 12222"/>
                <a:gd name="T95" fmla="*/ 889 h 1027"/>
                <a:gd name="T96" fmla="*/ 10136 w 12222"/>
                <a:gd name="T97" fmla="*/ 991 h 1027"/>
                <a:gd name="T98" fmla="*/ 10013 w 12222"/>
                <a:gd name="T99" fmla="*/ 1022 h 1027"/>
                <a:gd name="T100" fmla="*/ 9554 w 12222"/>
                <a:gd name="T101" fmla="*/ 513 h 1027"/>
                <a:gd name="T102" fmla="*/ 10810 w 12222"/>
                <a:gd name="T103" fmla="*/ 513 h 1027"/>
                <a:gd name="T104" fmla="*/ 10969 w 12222"/>
                <a:gd name="T105" fmla="*/ 1027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222" h="1027">
                  <a:moveTo>
                    <a:pt x="11952" y="774"/>
                  </a:moveTo>
                  <a:lnTo>
                    <a:pt x="11573" y="774"/>
                  </a:lnTo>
                  <a:lnTo>
                    <a:pt x="11476" y="1027"/>
                  </a:lnTo>
                  <a:lnTo>
                    <a:pt x="11303" y="1027"/>
                  </a:lnTo>
                  <a:lnTo>
                    <a:pt x="11508" y="513"/>
                  </a:lnTo>
                  <a:lnTo>
                    <a:pt x="11713" y="0"/>
                  </a:lnTo>
                  <a:lnTo>
                    <a:pt x="11816" y="0"/>
                  </a:lnTo>
                  <a:lnTo>
                    <a:pt x="12019" y="513"/>
                  </a:lnTo>
                  <a:lnTo>
                    <a:pt x="12222" y="1027"/>
                  </a:lnTo>
                  <a:lnTo>
                    <a:pt x="12049" y="1027"/>
                  </a:lnTo>
                  <a:lnTo>
                    <a:pt x="11952" y="774"/>
                  </a:lnTo>
                  <a:close/>
                  <a:moveTo>
                    <a:pt x="11624" y="627"/>
                  </a:moveTo>
                  <a:lnTo>
                    <a:pt x="11903" y="627"/>
                  </a:lnTo>
                  <a:lnTo>
                    <a:pt x="11764" y="254"/>
                  </a:lnTo>
                  <a:lnTo>
                    <a:pt x="11624" y="627"/>
                  </a:lnTo>
                  <a:close/>
                  <a:moveTo>
                    <a:pt x="577" y="0"/>
                  </a:moveTo>
                  <a:lnTo>
                    <a:pt x="930" y="0"/>
                  </a:lnTo>
                  <a:lnTo>
                    <a:pt x="583" y="446"/>
                  </a:lnTo>
                  <a:lnTo>
                    <a:pt x="943" y="1027"/>
                  </a:lnTo>
                  <a:lnTo>
                    <a:pt x="590" y="1027"/>
                  </a:lnTo>
                  <a:lnTo>
                    <a:pt x="391" y="680"/>
                  </a:lnTo>
                  <a:lnTo>
                    <a:pt x="289" y="806"/>
                  </a:lnTo>
                  <a:lnTo>
                    <a:pt x="289" y="1027"/>
                  </a:lnTo>
                  <a:lnTo>
                    <a:pt x="0" y="1027"/>
                  </a:lnTo>
                  <a:lnTo>
                    <a:pt x="0" y="513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89" y="386"/>
                  </a:lnTo>
                  <a:lnTo>
                    <a:pt x="577" y="0"/>
                  </a:lnTo>
                  <a:close/>
                  <a:moveTo>
                    <a:pt x="1627" y="326"/>
                  </a:moveTo>
                  <a:lnTo>
                    <a:pt x="1538" y="610"/>
                  </a:lnTo>
                  <a:lnTo>
                    <a:pt x="1714" y="610"/>
                  </a:lnTo>
                  <a:lnTo>
                    <a:pt x="1627" y="326"/>
                  </a:lnTo>
                  <a:close/>
                  <a:moveTo>
                    <a:pt x="1778" y="858"/>
                  </a:moveTo>
                  <a:lnTo>
                    <a:pt x="1469" y="858"/>
                  </a:lnTo>
                  <a:lnTo>
                    <a:pt x="1417" y="1027"/>
                  </a:lnTo>
                  <a:lnTo>
                    <a:pt x="1121" y="1027"/>
                  </a:lnTo>
                  <a:lnTo>
                    <a:pt x="1303" y="513"/>
                  </a:lnTo>
                  <a:lnTo>
                    <a:pt x="1487" y="0"/>
                  </a:lnTo>
                  <a:lnTo>
                    <a:pt x="1769" y="0"/>
                  </a:lnTo>
                  <a:lnTo>
                    <a:pt x="1946" y="513"/>
                  </a:lnTo>
                  <a:lnTo>
                    <a:pt x="2124" y="1027"/>
                  </a:lnTo>
                  <a:lnTo>
                    <a:pt x="1828" y="1027"/>
                  </a:lnTo>
                  <a:lnTo>
                    <a:pt x="1778" y="858"/>
                  </a:lnTo>
                  <a:close/>
                  <a:moveTo>
                    <a:pt x="2416" y="0"/>
                  </a:moveTo>
                  <a:lnTo>
                    <a:pt x="2708" y="0"/>
                  </a:lnTo>
                  <a:lnTo>
                    <a:pt x="2708" y="752"/>
                  </a:lnTo>
                  <a:lnTo>
                    <a:pt x="3194" y="752"/>
                  </a:lnTo>
                  <a:lnTo>
                    <a:pt x="3194" y="1027"/>
                  </a:lnTo>
                  <a:lnTo>
                    <a:pt x="2416" y="1027"/>
                  </a:lnTo>
                  <a:lnTo>
                    <a:pt x="2416" y="513"/>
                  </a:lnTo>
                  <a:lnTo>
                    <a:pt x="2416" y="0"/>
                  </a:lnTo>
                  <a:close/>
                  <a:moveTo>
                    <a:pt x="3502" y="0"/>
                  </a:moveTo>
                  <a:lnTo>
                    <a:pt x="4271" y="0"/>
                  </a:lnTo>
                  <a:lnTo>
                    <a:pt x="4271" y="266"/>
                  </a:lnTo>
                  <a:lnTo>
                    <a:pt x="3794" y="266"/>
                  </a:lnTo>
                  <a:lnTo>
                    <a:pt x="3794" y="380"/>
                  </a:lnTo>
                  <a:lnTo>
                    <a:pt x="4235" y="380"/>
                  </a:lnTo>
                  <a:lnTo>
                    <a:pt x="4235" y="646"/>
                  </a:lnTo>
                  <a:lnTo>
                    <a:pt x="3794" y="646"/>
                  </a:lnTo>
                  <a:lnTo>
                    <a:pt x="3794" y="760"/>
                  </a:lnTo>
                  <a:lnTo>
                    <a:pt x="4268" y="760"/>
                  </a:lnTo>
                  <a:lnTo>
                    <a:pt x="4268" y="1027"/>
                  </a:lnTo>
                  <a:lnTo>
                    <a:pt x="3502" y="1027"/>
                  </a:lnTo>
                  <a:lnTo>
                    <a:pt x="3502" y="513"/>
                  </a:lnTo>
                  <a:lnTo>
                    <a:pt x="3502" y="0"/>
                  </a:lnTo>
                  <a:close/>
                  <a:moveTo>
                    <a:pt x="5612" y="0"/>
                  </a:moveTo>
                  <a:lnTo>
                    <a:pt x="5411" y="513"/>
                  </a:lnTo>
                  <a:lnTo>
                    <a:pt x="5210" y="1027"/>
                  </a:lnTo>
                  <a:lnTo>
                    <a:pt x="4940" y="1027"/>
                  </a:lnTo>
                  <a:lnTo>
                    <a:pt x="4736" y="513"/>
                  </a:lnTo>
                  <a:lnTo>
                    <a:pt x="4532" y="0"/>
                  </a:lnTo>
                  <a:lnTo>
                    <a:pt x="4870" y="0"/>
                  </a:lnTo>
                  <a:lnTo>
                    <a:pt x="5076" y="614"/>
                  </a:lnTo>
                  <a:lnTo>
                    <a:pt x="5278" y="0"/>
                  </a:lnTo>
                  <a:lnTo>
                    <a:pt x="5612" y="0"/>
                  </a:lnTo>
                  <a:close/>
                  <a:moveTo>
                    <a:pt x="6197" y="326"/>
                  </a:moveTo>
                  <a:lnTo>
                    <a:pt x="6108" y="610"/>
                  </a:lnTo>
                  <a:lnTo>
                    <a:pt x="6283" y="610"/>
                  </a:lnTo>
                  <a:lnTo>
                    <a:pt x="6197" y="326"/>
                  </a:lnTo>
                  <a:close/>
                  <a:moveTo>
                    <a:pt x="6349" y="858"/>
                  </a:moveTo>
                  <a:lnTo>
                    <a:pt x="6038" y="858"/>
                  </a:lnTo>
                  <a:lnTo>
                    <a:pt x="5987" y="1027"/>
                  </a:lnTo>
                  <a:lnTo>
                    <a:pt x="5690" y="1027"/>
                  </a:lnTo>
                  <a:lnTo>
                    <a:pt x="5873" y="513"/>
                  </a:lnTo>
                  <a:lnTo>
                    <a:pt x="6056" y="0"/>
                  </a:lnTo>
                  <a:lnTo>
                    <a:pt x="6340" y="0"/>
                  </a:lnTo>
                  <a:lnTo>
                    <a:pt x="6517" y="513"/>
                  </a:lnTo>
                  <a:lnTo>
                    <a:pt x="6695" y="1027"/>
                  </a:lnTo>
                  <a:lnTo>
                    <a:pt x="6398" y="1027"/>
                  </a:lnTo>
                  <a:lnTo>
                    <a:pt x="6349" y="858"/>
                  </a:lnTo>
                  <a:close/>
                  <a:moveTo>
                    <a:pt x="7018" y="0"/>
                  </a:moveTo>
                  <a:lnTo>
                    <a:pt x="7105" y="0"/>
                  </a:lnTo>
                  <a:lnTo>
                    <a:pt x="7536" y="629"/>
                  </a:lnTo>
                  <a:lnTo>
                    <a:pt x="7964" y="0"/>
                  </a:lnTo>
                  <a:lnTo>
                    <a:pt x="8056" y="0"/>
                  </a:lnTo>
                  <a:lnTo>
                    <a:pt x="8056" y="513"/>
                  </a:lnTo>
                  <a:lnTo>
                    <a:pt x="8056" y="1027"/>
                  </a:lnTo>
                  <a:lnTo>
                    <a:pt x="7894" y="1027"/>
                  </a:lnTo>
                  <a:lnTo>
                    <a:pt x="7894" y="369"/>
                  </a:lnTo>
                  <a:lnTo>
                    <a:pt x="7559" y="859"/>
                  </a:lnTo>
                  <a:lnTo>
                    <a:pt x="7511" y="859"/>
                  </a:lnTo>
                  <a:lnTo>
                    <a:pt x="7176" y="369"/>
                  </a:lnTo>
                  <a:lnTo>
                    <a:pt x="7176" y="1027"/>
                  </a:lnTo>
                  <a:lnTo>
                    <a:pt x="7018" y="1027"/>
                  </a:lnTo>
                  <a:lnTo>
                    <a:pt x="7018" y="513"/>
                  </a:lnTo>
                  <a:lnTo>
                    <a:pt x="7018" y="0"/>
                  </a:lnTo>
                  <a:close/>
                  <a:moveTo>
                    <a:pt x="8500" y="0"/>
                  </a:moveTo>
                  <a:lnTo>
                    <a:pt x="9156" y="0"/>
                  </a:lnTo>
                  <a:lnTo>
                    <a:pt x="9156" y="151"/>
                  </a:lnTo>
                  <a:lnTo>
                    <a:pt x="8659" y="151"/>
                  </a:lnTo>
                  <a:lnTo>
                    <a:pt x="8659" y="430"/>
                  </a:lnTo>
                  <a:lnTo>
                    <a:pt x="9120" y="430"/>
                  </a:lnTo>
                  <a:lnTo>
                    <a:pt x="9120" y="583"/>
                  </a:lnTo>
                  <a:lnTo>
                    <a:pt x="8659" y="583"/>
                  </a:lnTo>
                  <a:lnTo>
                    <a:pt x="8659" y="875"/>
                  </a:lnTo>
                  <a:lnTo>
                    <a:pt x="9157" y="875"/>
                  </a:lnTo>
                  <a:lnTo>
                    <a:pt x="9157" y="1027"/>
                  </a:lnTo>
                  <a:lnTo>
                    <a:pt x="8500" y="1027"/>
                  </a:lnTo>
                  <a:lnTo>
                    <a:pt x="8500" y="513"/>
                  </a:lnTo>
                  <a:lnTo>
                    <a:pt x="8500" y="0"/>
                  </a:lnTo>
                  <a:close/>
                  <a:moveTo>
                    <a:pt x="9937" y="874"/>
                  </a:moveTo>
                  <a:lnTo>
                    <a:pt x="9974" y="873"/>
                  </a:lnTo>
                  <a:lnTo>
                    <a:pt x="10010" y="867"/>
                  </a:lnTo>
                  <a:lnTo>
                    <a:pt x="10043" y="858"/>
                  </a:lnTo>
                  <a:lnTo>
                    <a:pt x="10074" y="846"/>
                  </a:lnTo>
                  <a:lnTo>
                    <a:pt x="10103" y="831"/>
                  </a:lnTo>
                  <a:lnTo>
                    <a:pt x="10129" y="813"/>
                  </a:lnTo>
                  <a:lnTo>
                    <a:pt x="10153" y="792"/>
                  </a:lnTo>
                  <a:lnTo>
                    <a:pt x="10174" y="768"/>
                  </a:lnTo>
                  <a:lnTo>
                    <a:pt x="10193" y="743"/>
                  </a:lnTo>
                  <a:lnTo>
                    <a:pt x="10210" y="716"/>
                  </a:lnTo>
                  <a:lnTo>
                    <a:pt x="10224" y="686"/>
                  </a:lnTo>
                  <a:lnTo>
                    <a:pt x="10235" y="653"/>
                  </a:lnTo>
                  <a:lnTo>
                    <a:pt x="10244" y="620"/>
                  </a:lnTo>
                  <a:lnTo>
                    <a:pt x="10250" y="585"/>
                  </a:lnTo>
                  <a:lnTo>
                    <a:pt x="10254" y="549"/>
                  </a:lnTo>
                  <a:lnTo>
                    <a:pt x="10255" y="512"/>
                  </a:lnTo>
                  <a:lnTo>
                    <a:pt x="10254" y="475"/>
                  </a:lnTo>
                  <a:lnTo>
                    <a:pt x="10250" y="439"/>
                  </a:lnTo>
                  <a:lnTo>
                    <a:pt x="10244" y="404"/>
                  </a:lnTo>
                  <a:lnTo>
                    <a:pt x="10235" y="370"/>
                  </a:lnTo>
                  <a:lnTo>
                    <a:pt x="10224" y="339"/>
                  </a:lnTo>
                  <a:lnTo>
                    <a:pt x="10210" y="309"/>
                  </a:lnTo>
                  <a:lnTo>
                    <a:pt x="10193" y="282"/>
                  </a:lnTo>
                  <a:lnTo>
                    <a:pt x="10174" y="257"/>
                  </a:lnTo>
                  <a:lnTo>
                    <a:pt x="10153" y="234"/>
                  </a:lnTo>
                  <a:lnTo>
                    <a:pt x="10129" y="213"/>
                  </a:lnTo>
                  <a:lnTo>
                    <a:pt x="10103" y="195"/>
                  </a:lnTo>
                  <a:lnTo>
                    <a:pt x="10075" y="180"/>
                  </a:lnTo>
                  <a:lnTo>
                    <a:pt x="10044" y="168"/>
                  </a:lnTo>
                  <a:lnTo>
                    <a:pt x="10012" y="160"/>
                  </a:lnTo>
                  <a:lnTo>
                    <a:pt x="9976" y="155"/>
                  </a:lnTo>
                  <a:lnTo>
                    <a:pt x="9938" y="152"/>
                  </a:lnTo>
                  <a:lnTo>
                    <a:pt x="9714" y="152"/>
                  </a:lnTo>
                  <a:lnTo>
                    <a:pt x="9714" y="874"/>
                  </a:lnTo>
                  <a:lnTo>
                    <a:pt x="9937" y="874"/>
                  </a:lnTo>
                  <a:close/>
                  <a:moveTo>
                    <a:pt x="9554" y="0"/>
                  </a:moveTo>
                  <a:lnTo>
                    <a:pt x="9942" y="0"/>
                  </a:lnTo>
                  <a:lnTo>
                    <a:pt x="9997" y="3"/>
                  </a:lnTo>
                  <a:lnTo>
                    <a:pt x="10024" y="5"/>
                  </a:lnTo>
                  <a:lnTo>
                    <a:pt x="10049" y="9"/>
                  </a:lnTo>
                  <a:lnTo>
                    <a:pt x="10097" y="21"/>
                  </a:lnTo>
                  <a:lnTo>
                    <a:pt x="10144" y="36"/>
                  </a:lnTo>
                  <a:lnTo>
                    <a:pt x="10186" y="55"/>
                  </a:lnTo>
                  <a:lnTo>
                    <a:pt x="10225" y="79"/>
                  </a:lnTo>
                  <a:lnTo>
                    <a:pt x="10243" y="92"/>
                  </a:lnTo>
                  <a:lnTo>
                    <a:pt x="10261" y="107"/>
                  </a:lnTo>
                  <a:lnTo>
                    <a:pt x="10278" y="122"/>
                  </a:lnTo>
                  <a:lnTo>
                    <a:pt x="10295" y="139"/>
                  </a:lnTo>
                  <a:lnTo>
                    <a:pt x="10309" y="156"/>
                  </a:lnTo>
                  <a:lnTo>
                    <a:pt x="10324" y="174"/>
                  </a:lnTo>
                  <a:lnTo>
                    <a:pt x="10337" y="193"/>
                  </a:lnTo>
                  <a:lnTo>
                    <a:pt x="10349" y="213"/>
                  </a:lnTo>
                  <a:lnTo>
                    <a:pt x="10361" y="234"/>
                  </a:lnTo>
                  <a:lnTo>
                    <a:pt x="10372" y="255"/>
                  </a:lnTo>
                  <a:lnTo>
                    <a:pt x="10381" y="278"/>
                  </a:lnTo>
                  <a:lnTo>
                    <a:pt x="10390" y="301"/>
                  </a:lnTo>
                  <a:lnTo>
                    <a:pt x="10397" y="325"/>
                  </a:lnTo>
                  <a:lnTo>
                    <a:pt x="10404" y="350"/>
                  </a:lnTo>
                  <a:lnTo>
                    <a:pt x="10415" y="403"/>
                  </a:lnTo>
                  <a:lnTo>
                    <a:pt x="10421" y="458"/>
                  </a:lnTo>
                  <a:lnTo>
                    <a:pt x="10423" y="515"/>
                  </a:lnTo>
                  <a:lnTo>
                    <a:pt x="10421" y="573"/>
                  </a:lnTo>
                  <a:lnTo>
                    <a:pt x="10414" y="628"/>
                  </a:lnTo>
                  <a:lnTo>
                    <a:pt x="10409" y="653"/>
                  </a:lnTo>
                  <a:lnTo>
                    <a:pt x="10404" y="680"/>
                  </a:lnTo>
                  <a:lnTo>
                    <a:pt x="10388" y="728"/>
                  </a:lnTo>
                  <a:lnTo>
                    <a:pt x="10370" y="773"/>
                  </a:lnTo>
                  <a:lnTo>
                    <a:pt x="10348" y="815"/>
                  </a:lnTo>
                  <a:lnTo>
                    <a:pt x="10321" y="853"/>
                  </a:lnTo>
                  <a:lnTo>
                    <a:pt x="10291" y="889"/>
                  </a:lnTo>
                  <a:lnTo>
                    <a:pt x="10258" y="921"/>
                  </a:lnTo>
                  <a:lnTo>
                    <a:pt x="10220" y="948"/>
                  </a:lnTo>
                  <a:lnTo>
                    <a:pt x="10181" y="972"/>
                  </a:lnTo>
                  <a:lnTo>
                    <a:pt x="10136" y="991"/>
                  </a:lnTo>
                  <a:lnTo>
                    <a:pt x="10090" y="1007"/>
                  </a:lnTo>
                  <a:lnTo>
                    <a:pt x="10064" y="1013"/>
                  </a:lnTo>
                  <a:lnTo>
                    <a:pt x="10039" y="1018"/>
                  </a:lnTo>
                  <a:lnTo>
                    <a:pt x="10013" y="1022"/>
                  </a:lnTo>
                  <a:lnTo>
                    <a:pt x="9986" y="1025"/>
                  </a:lnTo>
                  <a:lnTo>
                    <a:pt x="9930" y="1027"/>
                  </a:lnTo>
                  <a:lnTo>
                    <a:pt x="9554" y="1027"/>
                  </a:lnTo>
                  <a:lnTo>
                    <a:pt x="9554" y="513"/>
                  </a:lnTo>
                  <a:lnTo>
                    <a:pt x="9554" y="0"/>
                  </a:lnTo>
                  <a:close/>
                  <a:moveTo>
                    <a:pt x="10969" y="1027"/>
                  </a:moveTo>
                  <a:lnTo>
                    <a:pt x="10810" y="1027"/>
                  </a:lnTo>
                  <a:lnTo>
                    <a:pt x="10810" y="513"/>
                  </a:lnTo>
                  <a:lnTo>
                    <a:pt x="10810" y="0"/>
                  </a:lnTo>
                  <a:lnTo>
                    <a:pt x="10969" y="0"/>
                  </a:lnTo>
                  <a:lnTo>
                    <a:pt x="10969" y="513"/>
                  </a:lnTo>
                  <a:lnTo>
                    <a:pt x="10969" y="102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49284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DA3E0-4072-4D40-9A75-170CCE9F0B62}" type="datetime1">
              <a:rPr lang="fi-FI" smtClean="0"/>
              <a:t>28.11.2024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Esitys/Esittäjä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6AC23-92AA-450C-B810-ACE39042675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218" y="1052514"/>
            <a:ext cx="5472113" cy="4824412"/>
          </a:xfrm>
        </p:spPr>
        <p:txBody>
          <a:bodyPr anchor="ctr" anchorCtr="0"/>
          <a:lstStyle>
            <a:lvl1pPr marL="0" indent="0">
              <a:buFontTx/>
              <a:buNone/>
              <a:defRPr sz="4000" b="1"/>
            </a:lvl1pPr>
            <a:lvl2pPr marL="0" indent="0">
              <a:buFontTx/>
              <a:buNone/>
              <a:defRPr sz="2200"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 flipH="1" flipV="1">
            <a:off x="6383338" y="-81359"/>
            <a:ext cx="1721224" cy="192618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6312024" y="5097518"/>
            <a:ext cx="1656184" cy="185339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7104112" y="1628229"/>
            <a:ext cx="3744416" cy="3744417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wrap="none" tIns="180000" bIns="0" anchor="ctr" anchorCtr="0"/>
          <a:lstStyle>
            <a:lvl1pPr algn="ctr">
              <a:defRPr sz="232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#</a:t>
            </a:r>
          </a:p>
        </p:txBody>
      </p:sp>
      <p:grpSp>
        <p:nvGrpSpPr>
          <p:cNvPr id="12" name="Group 11"/>
          <p:cNvGrpSpPr>
            <a:grpSpLocks noChangeAspect="1"/>
          </p:cNvGrpSpPr>
          <p:nvPr userDrawn="1"/>
        </p:nvGrpSpPr>
        <p:grpSpPr>
          <a:xfrm>
            <a:off x="9912424" y="6309088"/>
            <a:ext cx="2081034" cy="360000"/>
            <a:chOff x="5880100" y="5589588"/>
            <a:chExt cx="4267200" cy="738187"/>
          </a:xfrm>
        </p:grpSpPr>
        <p:sp>
          <p:nvSpPr>
            <p:cNvPr id="13" name="Freeform 121"/>
            <p:cNvSpPr>
              <a:spLocks noEditPoints="1"/>
            </p:cNvSpPr>
            <p:nvPr userDrawn="1"/>
          </p:nvSpPr>
          <p:spPr bwMode="auto">
            <a:xfrm>
              <a:off x="9283700" y="5589588"/>
              <a:ext cx="863600" cy="738187"/>
            </a:xfrm>
            <a:custGeom>
              <a:avLst/>
              <a:gdLst>
                <a:gd name="T0" fmla="*/ 1839 w 3265"/>
                <a:gd name="T1" fmla="*/ 657 h 2788"/>
                <a:gd name="T2" fmla="*/ 1991 w 3265"/>
                <a:gd name="T3" fmla="*/ 589 h 2788"/>
                <a:gd name="T4" fmla="*/ 2105 w 3265"/>
                <a:gd name="T5" fmla="*/ 660 h 2788"/>
                <a:gd name="T6" fmla="*/ 2111 w 3265"/>
                <a:gd name="T7" fmla="*/ 832 h 2788"/>
                <a:gd name="T8" fmla="*/ 1769 w 3265"/>
                <a:gd name="T9" fmla="*/ 1078 h 2788"/>
                <a:gd name="T10" fmla="*/ 2317 w 3265"/>
                <a:gd name="T11" fmla="*/ 2564 h 2788"/>
                <a:gd name="T12" fmla="*/ 2198 w 3265"/>
                <a:gd name="T13" fmla="*/ 2076 h 2788"/>
                <a:gd name="T14" fmla="*/ 2366 w 3265"/>
                <a:gd name="T15" fmla="*/ 1868 h 2788"/>
                <a:gd name="T16" fmla="*/ 2359 w 3265"/>
                <a:gd name="T17" fmla="*/ 1584 h 2788"/>
                <a:gd name="T18" fmla="*/ 2117 w 3265"/>
                <a:gd name="T19" fmla="*/ 1381 h 2788"/>
                <a:gd name="T20" fmla="*/ 1805 w 3265"/>
                <a:gd name="T21" fmla="*/ 1436 h 2788"/>
                <a:gd name="T22" fmla="*/ 1800 w 3265"/>
                <a:gd name="T23" fmla="*/ 1296 h 2788"/>
                <a:gd name="T24" fmla="*/ 2217 w 3265"/>
                <a:gd name="T25" fmla="*/ 1045 h 2788"/>
                <a:gd name="T26" fmla="*/ 2340 w 3265"/>
                <a:gd name="T27" fmla="*/ 781 h 2788"/>
                <a:gd name="T28" fmla="*/ 2259 w 3265"/>
                <a:gd name="T29" fmla="*/ 510 h 2788"/>
                <a:gd name="T30" fmla="*/ 2037 w 3265"/>
                <a:gd name="T31" fmla="*/ 382 h 2788"/>
                <a:gd name="T32" fmla="*/ 1747 w 3265"/>
                <a:gd name="T33" fmla="*/ 450 h 2788"/>
                <a:gd name="T34" fmla="*/ 1592 w 3265"/>
                <a:gd name="T35" fmla="*/ 698 h 2788"/>
                <a:gd name="T36" fmla="*/ 1254 w 3265"/>
                <a:gd name="T37" fmla="*/ 1208 h 2788"/>
                <a:gd name="T38" fmla="*/ 764 w 3265"/>
                <a:gd name="T39" fmla="*/ 1127 h 2788"/>
                <a:gd name="T40" fmla="*/ 678 w 3265"/>
                <a:gd name="T41" fmla="*/ 886 h 2788"/>
                <a:gd name="T42" fmla="*/ 992 w 3265"/>
                <a:gd name="T43" fmla="*/ 504 h 2788"/>
                <a:gd name="T44" fmla="*/ 1386 w 3265"/>
                <a:gd name="T45" fmla="*/ 280 h 2788"/>
                <a:gd name="T46" fmla="*/ 1769 w 3265"/>
                <a:gd name="T47" fmla="*/ 213 h 2788"/>
                <a:gd name="T48" fmla="*/ 2267 w 3265"/>
                <a:gd name="T49" fmla="*/ 305 h 2788"/>
                <a:gd name="T50" fmla="*/ 2642 w 3265"/>
                <a:gd name="T51" fmla="*/ 543 h 2788"/>
                <a:gd name="T52" fmla="*/ 2941 w 3265"/>
                <a:gd name="T53" fmla="*/ 953 h 2788"/>
                <a:gd name="T54" fmla="*/ 3053 w 3265"/>
                <a:gd name="T55" fmla="*/ 1447 h 2788"/>
                <a:gd name="T56" fmla="*/ 2893 w 3265"/>
                <a:gd name="T57" fmla="*/ 2086 h 2788"/>
                <a:gd name="T58" fmla="*/ 2606 w 3265"/>
                <a:gd name="T59" fmla="*/ 2436 h 2788"/>
                <a:gd name="T60" fmla="*/ 1887 w 3265"/>
                <a:gd name="T61" fmla="*/ 1646 h 2788"/>
                <a:gd name="T62" fmla="*/ 2060 w 3265"/>
                <a:gd name="T63" fmla="*/ 1586 h 2788"/>
                <a:gd name="T64" fmla="*/ 2172 w 3265"/>
                <a:gd name="T65" fmla="*/ 1689 h 2788"/>
                <a:gd name="T66" fmla="*/ 2120 w 3265"/>
                <a:gd name="T67" fmla="*/ 1869 h 2788"/>
                <a:gd name="T68" fmla="*/ 1777 w 3265"/>
                <a:gd name="T69" fmla="*/ 1973 h 2788"/>
                <a:gd name="T70" fmla="*/ 2415 w 3265"/>
                <a:gd name="T71" fmla="*/ 138 h 2788"/>
                <a:gd name="T72" fmla="*/ 1842 w 3265"/>
                <a:gd name="T73" fmla="*/ 0 h 2788"/>
                <a:gd name="T74" fmla="*/ 1379 w 3265"/>
                <a:gd name="T75" fmla="*/ 59 h 2788"/>
                <a:gd name="T76" fmla="*/ 1004 w 3265"/>
                <a:gd name="T77" fmla="*/ 232 h 2788"/>
                <a:gd name="T78" fmla="*/ 627 w 3265"/>
                <a:gd name="T79" fmla="*/ 576 h 2788"/>
                <a:gd name="T80" fmla="*/ 290 w 3265"/>
                <a:gd name="T81" fmla="*/ 807 h 2788"/>
                <a:gd name="T82" fmla="*/ 209 w 3265"/>
                <a:gd name="T83" fmla="*/ 1026 h 2788"/>
                <a:gd name="T84" fmla="*/ 317 w 3265"/>
                <a:gd name="T85" fmla="*/ 1563 h 2788"/>
                <a:gd name="T86" fmla="*/ 461 w 3265"/>
                <a:gd name="T87" fmla="*/ 2116 h 2788"/>
                <a:gd name="T88" fmla="*/ 869 w 3265"/>
                <a:gd name="T89" fmla="*/ 2625 h 2788"/>
                <a:gd name="T90" fmla="*/ 684 w 3265"/>
                <a:gd name="T91" fmla="*/ 2085 h 2788"/>
                <a:gd name="T92" fmla="*/ 529 w 3265"/>
                <a:gd name="T93" fmla="*/ 1550 h 2788"/>
                <a:gd name="T94" fmla="*/ 783 w 3265"/>
                <a:gd name="T95" fmla="*/ 1358 h 2788"/>
                <a:gd name="T96" fmla="*/ 1373 w 3265"/>
                <a:gd name="T97" fmla="*/ 1412 h 2788"/>
                <a:gd name="T98" fmla="*/ 1729 w 3265"/>
                <a:gd name="T99" fmla="*/ 2189 h 2788"/>
                <a:gd name="T100" fmla="*/ 2269 w 3265"/>
                <a:gd name="T101" fmla="*/ 2772 h 2788"/>
                <a:gd name="T102" fmla="*/ 2544 w 3265"/>
                <a:gd name="T103" fmla="*/ 2740 h 2788"/>
                <a:gd name="T104" fmla="*/ 2975 w 3265"/>
                <a:gd name="T105" fmla="*/ 2351 h 2788"/>
                <a:gd name="T106" fmla="*/ 3221 w 3265"/>
                <a:gd name="T107" fmla="*/ 1830 h 2788"/>
                <a:gd name="T108" fmla="*/ 3254 w 3265"/>
                <a:gd name="T109" fmla="*/ 1292 h 2788"/>
                <a:gd name="T110" fmla="*/ 3103 w 3265"/>
                <a:gd name="T111" fmla="*/ 800 h 2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65" h="2788">
                  <a:moveTo>
                    <a:pt x="1710" y="1103"/>
                  </a:moveTo>
                  <a:lnTo>
                    <a:pt x="1739" y="972"/>
                  </a:lnTo>
                  <a:lnTo>
                    <a:pt x="1770" y="848"/>
                  </a:lnTo>
                  <a:lnTo>
                    <a:pt x="1800" y="745"/>
                  </a:lnTo>
                  <a:lnTo>
                    <a:pt x="1814" y="706"/>
                  </a:lnTo>
                  <a:lnTo>
                    <a:pt x="1820" y="690"/>
                  </a:lnTo>
                  <a:lnTo>
                    <a:pt x="1827" y="678"/>
                  </a:lnTo>
                  <a:lnTo>
                    <a:pt x="1839" y="657"/>
                  </a:lnTo>
                  <a:lnTo>
                    <a:pt x="1853" y="640"/>
                  </a:lnTo>
                  <a:lnTo>
                    <a:pt x="1867" y="626"/>
                  </a:lnTo>
                  <a:lnTo>
                    <a:pt x="1881" y="615"/>
                  </a:lnTo>
                  <a:lnTo>
                    <a:pt x="1897" y="606"/>
                  </a:lnTo>
                  <a:lnTo>
                    <a:pt x="1910" y="600"/>
                  </a:lnTo>
                  <a:lnTo>
                    <a:pt x="1937" y="591"/>
                  </a:lnTo>
                  <a:lnTo>
                    <a:pt x="1973" y="588"/>
                  </a:lnTo>
                  <a:lnTo>
                    <a:pt x="1991" y="589"/>
                  </a:lnTo>
                  <a:lnTo>
                    <a:pt x="2009" y="592"/>
                  </a:lnTo>
                  <a:lnTo>
                    <a:pt x="2025" y="597"/>
                  </a:lnTo>
                  <a:lnTo>
                    <a:pt x="2042" y="604"/>
                  </a:lnTo>
                  <a:lnTo>
                    <a:pt x="2058" y="613"/>
                  </a:lnTo>
                  <a:lnTo>
                    <a:pt x="2073" y="622"/>
                  </a:lnTo>
                  <a:lnTo>
                    <a:pt x="2085" y="633"/>
                  </a:lnTo>
                  <a:lnTo>
                    <a:pt x="2096" y="645"/>
                  </a:lnTo>
                  <a:lnTo>
                    <a:pt x="2105" y="660"/>
                  </a:lnTo>
                  <a:lnTo>
                    <a:pt x="2113" y="673"/>
                  </a:lnTo>
                  <a:lnTo>
                    <a:pt x="2124" y="704"/>
                  </a:lnTo>
                  <a:lnTo>
                    <a:pt x="2129" y="736"/>
                  </a:lnTo>
                  <a:lnTo>
                    <a:pt x="2129" y="752"/>
                  </a:lnTo>
                  <a:lnTo>
                    <a:pt x="2127" y="769"/>
                  </a:lnTo>
                  <a:lnTo>
                    <a:pt x="2121" y="801"/>
                  </a:lnTo>
                  <a:lnTo>
                    <a:pt x="2117" y="818"/>
                  </a:lnTo>
                  <a:lnTo>
                    <a:pt x="2111" y="832"/>
                  </a:lnTo>
                  <a:lnTo>
                    <a:pt x="2096" y="861"/>
                  </a:lnTo>
                  <a:lnTo>
                    <a:pt x="2069" y="893"/>
                  </a:lnTo>
                  <a:lnTo>
                    <a:pt x="2033" y="927"/>
                  </a:lnTo>
                  <a:lnTo>
                    <a:pt x="1989" y="959"/>
                  </a:lnTo>
                  <a:lnTo>
                    <a:pt x="1939" y="992"/>
                  </a:lnTo>
                  <a:lnTo>
                    <a:pt x="1885" y="1021"/>
                  </a:lnTo>
                  <a:lnTo>
                    <a:pt x="1827" y="1051"/>
                  </a:lnTo>
                  <a:lnTo>
                    <a:pt x="1769" y="1078"/>
                  </a:lnTo>
                  <a:lnTo>
                    <a:pt x="1710" y="1103"/>
                  </a:lnTo>
                  <a:close/>
                  <a:moveTo>
                    <a:pt x="2435" y="2558"/>
                  </a:moveTo>
                  <a:lnTo>
                    <a:pt x="2424" y="2564"/>
                  </a:lnTo>
                  <a:lnTo>
                    <a:pt x="2412" y="2569"/>
                  </a:lnTo>
                  <a:lnTo>
                    <a:pt x="2388" y="2575"/>
                  </a:lnTo>
                  <a:lnTo>
                    <a:pt x="2364" y="2576"/>
                  </a:lnTo>
                  <a:lnTo>
                    <a:pt x="2341" y="2572"/>
                  </a:lnTo>
                  <a:lnTo>
                    <a:pt x="2317" y="2564"/>
                  </a:lnTo>
                  <a:lnTo>
                    <a:pt x="2297" y="2552"/>
                  </a:lnTo>
                  <a:lnTo>
                    <a:pt x="2277" y="2536"/>
                  </a:lnTo>
                  <a:lnTo>
                    <a:pt x="2261" y="2516"/>
                  </a:lnTo>
                  <a:lnTo>
                    <a:pt x="2010" y="2150"/>
                  </a:lnTo>
                  <a:lnTo>
                    <a:pt x="2069" y="2134"/>
                  </a:lnTo>
                  <a:lnTo>
                    <a:pt x="2124" y="2113"/>
                  </a:lnTo>
                  <a:lnTo>
                    <a:pt x="2175" y="2089"/>
                  </a:lnTo>
                  <a:lnTo>
                    <a:pt x="2198" y="2076"/>
                  </a:lnTo>
                  <a:lnTo>
                    <a:pt x="2221" y="2062"/>
                  </a:lnTo>
                  <a:lnTo>
                    <a:pt x="2247" y="2040"/>
                  </a:lnTo>
                  <a:lnTo>
                    <a:pt x="2273" y="2016"/>
                  </a:lnTo>
                  <a:lnTo>
                    <a:pt x="2295" y="1990"/>
                  </a:lnTo>
                  <a:lnTo>
                    <a:pt x="2317" y="1962"/>
                  </a:lnTo>
                  <a:lnTo>
                    <a:pt x="2336" y="1932"/>
                  </a:lnTo>
                  <a:lnTo>
                    <a:pt x="2353" y="1901"/>
                  </a:lnTo>
                  <a:lnTo>
                    <a:pt x="2366" y="1868"/>
                  </a:lnTo>
                  <a:lnTo>
                    <a:pt x="2377" y="1834"/>
                  </a:lnTo>
                  <a:lnTo>
                    <a:pt x="2385" y="1799"/>
                  </a:lnTo>
                  <a:lnTo>
                    <a:pt x="2390" y="1765"/>
                  </a:lnTo>
                  <a:lnTo>
                    <a:pt x="2391" y="1729"/>
                  </a:lnTo>
                  <a:lnTo>
                    <a:pt x="2389" y="1691"/>
                  </a:lnTo>
                  <a:lnTo>
                    <a:pt x="2383" y="1655"/>
                  </a:lnTo>
                  <a:lnTo>
                    <a:pt x="2373" y="1620"/>
                  </a:lnTo>
                  <a:lnTo>
                    <a:pt x="2359" y="1584"/>
                  </a:lnTo>
                  <a:lnTo>
                    <a:pt x="2340" y="1549"/>
                  </a:lnTo>
                  <a:lnTo>
                    <a:pt x="2317" y="1515"/>
                  </a:lnTo>
                  <a:lnTo>
                    <a:pt x="2291" y="1484"/>
                  </a:lnTo>
                  <a:lnTo>
                    <a:pt x="2261" y="1457"/>
                  </a:lnTo>
                  <a:lnTo>
                    <a:pt x="2227" y="1433"/>
                  </a:lnTo>
                  <a:lnTo>
                    <a:pt x="2192" y="1411"/>
                  </a:lnTo>
                  <a:lnTo>
                    <a:pt x="2155" y="1394"/>
                  </a:lnTo>
                  <a:lnTo>
                    <a:pt x="2117" y="1381"/>
                  </a:lnTo>
                  <a:lnTo>
                    <a:pt x="2076" y="1373"/>
                  </a:lnTo>
                  <a:lnTo>
                    <a:pt x="2035" y="1368"/>
                  </a:lnTo>
                  <a:lnTo>
                    <a:pt x="1994" y="1369"/>
                  </a:lnTo>
                  <a:lnTo>
                    <a:pt x="1955" y="1374"/>
                  </a:lnTo>
                  <a:lnTo>
                    <a:pt x="1915" y="1382"/>
                  </a:lnTo>
                  <a:lnTo>
                    <a:pt x="1877" y="1397"/>
                  </a:lnTo>
                  <a:lnTo>
                    <a:pt x="1841" y="1415"/>
                  </a:lnTo>
                  <a:lnTo>
                    <a:pt x="1805" y="1436"/>
                  </a:lnTo>
                  <a:lnTo>
                    <a:pt x="1771" y="1463"/>
                  </a:lnTo>
                  <a:lnTo>
                    <a:pt x="1731" y="1502"/>
                  </a:lnTo>
                  <a:lnTo>
                    <a:pt x="1687" y="1555"/>
                  </a:lnTo>
                  <a:lnTo>
                    <a:pt x="1639" y="1617"/>
                  </a:lnTo>
                  <a:lnTo>
                    <a:pt x="1589" y="1687"/>
                  </a:lnTo>
                  <a:lnTo>
                    <a:pt x="1661" y="1347"/>
                  </a:lnTo>
                  <a:lnTo>
                    <a:pt x="1723" y="1326"/>
                  </a:lnTo>
                  <a:lnTo>
                    <a:pt x="1800" y="1296"/>
                  </a:lnTo>
                  <a:lnTo>
                    <a:pt x="1885" y="1259"/>
                  </a:lnTo>
                  <a:lnTo>
                    <a:pt x="1929" y="1237"/>
                  </a:lnTo>
                  <a:lnTo>
                    <a:pt x="1975" y="1214"/>
                  </a:lnTo>
                  <a:lnTo>
                    <a:pt x="2019" y="1190"/>
                  </a:lnTo>
                  <a:lnTo>
                    <a:pt x="2063" y="1164"/>
                  </a:lnTo>
                  <a:lnTo>
                    <a:pt x="2145" y="1108"/>
                  </a:lnTo>
                  <a:lnTo>
                    <a:pt x="2183" y="1077"/>
                  </a:lnTo>
                  <a:lnTo>
                    <a:pt x="2217" y="1045"/>
                  </a:lnTo>
                  <a:lnTo>
                    <a:pt x="2247" y="1012"/>
                  </a:lnTo>
                  <a:lnTo>
                    <a:pt x="2274" y="977"/>
                  </a:lnTo>
                  <a:lnTo>
                    <a:pt x="2291" y="947"/>
                  </a:lnTo>
                  <a:lnTo>
                    <a:pt x="2306" y="916"/>
                  </a:lnTo>
                  <a:lnTo>
                    <a:pt x="2318" y="884"/>
                  </a:lnTo>
                  <a:lnTo>
                    <a:pt x="2328" y="850"/>
                  </a:lnTo>
                  <a:lnTo>
                    <a:pt x="2335" y="815"/>
                  </a:lnTo>
                  <a:lnTo>
                    <a:pt x="2340" y="781"/>
                  </a:lnTo>
                  <a:lnTo>
                    <a:pt x="2341" y="745"/>
                  </a:lnTo>
                  <a:lnTo>
                    <a:pt x="2340" y="709"/>
                  </a:lnTo>
                  <a:lnTo>
                    <a:pt x="2335" y="674"/>
                  </a:lnTo>
                  <a:lnTo>
                    <a:pt x="2327" y="639"/>
                  </a:lnTo>
                  <a:lnTo>
                    <a:pt x="2316" y="604"/>
                  </a:lnTo>
                  <a:lnTo>
                    <a:pt x="2300" y="572"/>
                  </a:lnTo>
                  <a:lnTo>
                    <a:pt x="2282" y="540"/>
                  </a:lnTo>
                  <a:lnTo>
                    <a:pt x="2259" y="510"/>
                  </a:lnTo>
                  <a:lnTo>
                    <a:pt x="2233" y="482"/>
                  </a:lnTo>
                  <a:lnTo>
                    <a:pt x="2204" y="456"/>
                  </a:lnTo>
                  <a:lnTo>
                    <a:pt x="2187" y="444"/>
                  </a:lnTo>
                  <a:lnTo>
                    <a:pt x="2171" y="432"/>
                  </a:lnTo>
                  <a:lnTo>
                    <a:pt x="2135" y="413"/>
                  </a:lnTo>
                  <a:lnTo>
                    <a:pt x="2096" y="397"/>
                  </a:lnTo>
                  <a:lnTo>
                    <a:pt x="2057" y="386"/>
                  </a:lnTo>
                  <a:lnTo>
                    <a:pt x="2037" y="382"/>
                  </a:lnTo>
                  <a:lnTo>
                    <a:pt x="2017" y="379"/>
                  </a:lnTo>
                  <a:lnTo>
                    <a:pt x="1976" y="376"/>
                  </a:lnTo>
                  <a:lnTo>
                    <a:pt x="1935" y="378"/>
                  </a:lnTo>
                  <a:lnTo>
                    <a:pt x="1895" y="384"/>
                  </a:lnTo>
                  <a:lnTo>
                    <a:pt x="1855" y="395"/>
                  </a:lnTo>
                  <a:lnTo>
                    <a:pt x="1817" y="409"/>
                  </a:lnTo>
                  <a:lnTo>
                    <a:pt x="1781" y="427"/>
                  </a:lnTo>
                  <a:lnTo>
                    <a:pt x="1747" y="450"/>
                  </a:lnTo>
                  <a:lnTo>
                    <a:pt x="1717" y="476"/>
                  </a:lnTo>
                  <a:lnTo>
                    <a:pt x="1688" y="506"/>
                  </a:lnTo>
                  <a:lnTo>
                    <a:pt x="1675" y="522"/>
                  </a:lnTo>
                  <a:lnTo>
                    <a:pt x="1663" y="539"/>
                  </a:lnTo>
                  <a:lnTo>
                    <a:pt x="1640" y="576"/>
                  </a:lnTo>
                  <a:lnTo>
                    <a:pt x="1628" y="600"/>
                  </a:lnTo>
                  <a:lnTo>
                    <a:pt x="1616" y="628"/>
                  </a:lnTo>
                  <a:lnTo>
                    <a:pt x="1592" y="698"/>
                  </a:lnTo>
                  <a:lnTo>
                    <a:pt x="1568" y="777"/>
                  </a:lnTo>
                  <a:lnTo>
                    <a:pt x="1547" y="863"/>
                  </a:lnTo>
                  <a:lnTo>
                    <a:pt x="1507" y="1036"/>
                  </a:lnTo>
                  <a:lnTo>
                    <a:pt x="1477" y="1180"/>
                  </a:lnTo>
                  <a:lnTo>
                    <a:pt x="1389" y="1196"/>
                  </a:lnTo>
                  <a:lnTo>
                    <a:pt x="1345" y="1202"/>
                  </a:lnTo>
                  <a:lnTo>
                    <a:pt x="1301" y="1206"/>
                  </a:lnTo>
                  <a:lnTo>
                    <a:pt x="1254" y="1208"/>
                  </a:lnTo>
                  <a:lnTo>
                    <a:pt x="1207" y="1208"/>
                  </a:lnTo>
                  <a:lnTo>
                    <a:pt x="1116" y="1205"/>
                  </a:lnTo>
                  <a:lnTo>
                    <a:pt x="1025" y="1195"/>
                  </a:lnTo>
                  <a:lnTo>
                    <a:pt x="980" y="1188"/>
                  </a:lnTo>
                  <a:lnTo>
                    <a:pt x="936" y="1178"/>
                  </a:lnTo>
                  <a:lnTo>
                    <a:pt x="893" y="1168"/>
                  </a:lnTo>
                  <a:lnTo>
                    <a:pt x="849" y="1156"/>
                  </a:lnTo>
                  <a:lnTo>
                    <a:pt x="764" y="1127"/>
                  </a:lnTo>
                  <a:lnTo>
                    <a:pt x="723" y="1111"/>
                  </a:lnTo>
                  <a:lnTo>
                    <a:pt x="683" y="1093"/>
                  </a:lnTo>
                  <a:lnTo>
                    <a:pt x="642" y="1073"/>
                  </a:lnTo>
                  <a:lnTo>
                    <a:pt x="603" y="1053"/>
                  </a:lnTo>
                  <a:lnTo>
                    <a:pt x="619" y="1009"/>
                  </a:lnTo>
                  <a:lnTo>
                    <a:pt x="637" y="969"/>
                  </a:lnTo>
                  <a:lnTo>
                    <a:pt x="657" y="927"/>
                  </a:lnTo>
                  <a:lnTo>
                    <a:pt x="678" y="886"/>
                  </a:lnTo>
                  <a:lnTo>
                    <a:pt x="723" y="808"/>
                  </a:lnTo>
                  <a:lnTo>
                    <a:pt x="749" y="771"/>
                  </a:lnTo>
                  <a:lnTo>
                    <a:pt x="775" y="734"/>
                  </a:lnTo>
                  <a:lnTo>
                    <a:pt x="831" y="662"/>
                  </a:lnTo>
                  <a:lnTo>
                    <a:pt x="861" y="628"/>
                  </a:lnTo>
                  <a:lnTo>
                    <a:pt x="891" y="595"/>
                  </a:lnTo>
                  <a:lnTo>
                    <a:pt x="957" y="533"/>
                  </a:lnTo>
                  <a:lnTo>
                    <a:pt x="992" y="504"/>
                  </a:lnTo>
                  <a:lnTo>
                    <a:pt x="1027" y="475"/>
                  </a:lnTo>
                  <a:lnTo>
                    <a:pt x="1100" y="422"/>
                  </a:lnTo>
                  <a:lnTo>
                    <a:pt x="1178" y="374"/>
                  </a:lnTo>
                  <a:lnTo>
                    <a:pt x="1218" y="353"/>
                  </a:lnTo>
                  <a:lnTo>
                    <a:pt x="1259" y="332"/>
                  </a:lnTo>
                  <a:lnTo>
                    <a:pt x="1301" y="313"/>
                  </a:lnTo>
                  <a:lnTo>
                    <a:pt x="1343" y="295"/>
                  </a:lnTo>
                  <a:lnTo>
                    <a:pt x="1386" y="280"/>
                  </a:lnTo>
                  <a:lnTo>
                    <a:pt x="1429" y="265"/>
                  </a:lnTo>
                  <a:lnTo>
                    <a:pt x="1473" y="252"/>
                  </a:lnTo>
                  <a:lnTo>
                    <a:pt x="1518" y="241"/>
                  </a:lnTo>
                  <a:lnTo>
                    <a:pt x="1563" y="232"/>
                  </a:lnTo>
                  <a:lnTo>
                    <a:pt x="1610" y="225"/>
                  </a:lnTo>
                  <a:lnTo>
                    <a:pt x="1657" y="219"/>
                  </a:lnTo>
                  <a:lnTo>
                    <a:pt x="1704" y="215"/>
                  </a:lnTo>
                  <a:lnTo>
                    <a:pt x="1769" y="213"/>
                  </a:lnTo>
                  <a:lnTo>
                    <a:pt x="1833" y="213"/>
                  </a:lnTo>
                  <a:lnTo>
                    <a:pt x="1898" y="216"/>
                  </a:lnTo>
                  <a:lnTo>
                    <a:pt x="1962" y="223"/>
                  </a:lnTo>
                  <a:lnTo>
                    <a:pt x="2024" y="233"/>
                  </a:lnTo>
                  <a:lnTo>
                    <a:pt x="2087" y="246"/>
                  </a:lnTo>
                  <a:lnTo>
                    <a:pt x="2148" y="263"/>
                  </a:lnTo>
                  <a:lnTo>
                    <a:pt x="2208" y="282"/>
                  </a:lnTo>
                  <a:lnTo>
                    <a:pt x="2267" y="305"/>
                  </a:lnTo>
                  <a:lnTo>
                    <a:pt x="2324" y="330"/>
                  </a:lnTo>
                  <a:lnTo>
                    <a:pt x="2353" y="343"/>
                  </a:lnTo>
                  <a:lnTo>
                    <a:pt x="2382" y="359"/>
                  </a:lnTo>
                  <a:lnTo>
                    <a:pt x="2437" y="390"/>
                  </a:lnTo>
                  <a:lnTo>
                    <a:pt x="2491" y="423"/>
                  </a:lnTo>
                  <a:lnTo>
                    <a:pt x="2543" y="461"/>
                  </a:lnTo>
                  <a:lnTo>
                    <a:pt x="2594" y="500"/>
                  </a:lnTo>
                  <a:lnTo>
                    <a:pt x="2642" y="543"/>
                  </a:lnTo>
                  <a:lnTo>
                    <a:pt x="2689" y="589"/>
                  </a:lnTo>
                  <a:lnTo>
                    <a:pt x="2733" y="636"/>
                  </a:lnTo>
                  <a:lnTo>
                    <a:pt x="2775" y="685"/>
                  </a:lnTo>
                  <a:lnTo>
                    <a:pt x="2814" y="735"/>
                  </a:lnTo>
                  <a:lnTo>
                    <a:pt x="2850" y="787"/>
                  </a:lnTo>
                  <a:lnTo>
                    <a:pt x="2883" y="841"/>
                  </a:lnTo>
                  <a:lnTo>
                    <a:pt x="2913" y="897"/>
                  </a:lnTo>
                  <a:lnTo>
                    <a:pt x="2941" y="953"/>
                  </a:lnTo>
                  <a:lnTo>
                    <a:pt x="2966" y="1011"/>
                  </a:lnTo>
                  <a:lnTo>
                    <a:pt x="2988" y="1071"/>
                  </a:lnTo>
                  <a:lnTo>
                    <a:pt x="3006" y="1131"/>
                  </a:lnTo>
                  <a:lnTo>
                    <a:pt x="3021" y="1193"/>
                  </a:lnTo>
                  <a:lnTo>
                    <a:pt x="3033" y="1255"/>
                  </a:lnTo>
                  <a:lnTo>
                    <a:pt x="3043" y="1319"/>
                  </a:lnTo>
                  <a:lnTo>
                    <a:pt x="3049" y="1382"/>
                  </a:lnTo>
                  <a:lnTo>
                    <a:pt x="3053" y="1447"/>
                  </a:lnTo>
                  <a:lnTo>
                    <a:pt x="3051" y="1532"/>
                  </a:lnTo>
                  <a:lnTo>
                    <a:pt x="3044" y="1616"/>
                  </a:lnTo>
                  <a:lnTo>
                    <a:pt x="3032" y="1699"/>
                  </a:lnTo>
                  <a:lnTo>
                    <a:pt x="3014" y="1779"/>
                  </a:lnTo>
                  <a:lnTo>
                    <a:pt x="2991" y="1859"/>
                  </a:lnTo>
                  <a:lnTo>
                    <a:pt x="2964" y="1937"/>
                  </a:lnTo>
                  <a:lnTo>
                    <a:pt x="2931" y="2013"/>
                  </a:lnTo>
                  <a:lnTo>
                    <a:pt x="2893" y="2086"/>
                  </a:lnTo>
                  <a:lnTo>
                    <a:pt x="2851" y="2156"/>
                  </a:lnTo>
                  <a:lnTo>
                    <a:pt x="2804" y="2225"/>
                  </a:lnTo>
                  <a:lnTo>
                    <a:pt x="2753" y="2289"/>
                  </a:lnTo>
                  <a:lnTo>
                    <a:pt x="2725" y="2321"/>
                  </a:lnTo>
                  <a:lnTo>
                    <a:pt x="2697" y="2351"/>
                  </a:lnTo>
                  <a:lnTo>
                    <a:pt x="2667" y="2379"/>
                  </a:lnTo>
                  <a:lnTo>
                    <a:pt x="2637" y="2408"/>
                  </a:lnTo>
                  <a:lnTo>
                    <a:pt x="2606" y="2436"/>
                  </a:lnTo>
                  <a:lnTo>
                    <a:pt x="2574" y="2462"/>
                  </a:lnTo>
                  <a:lnTo>
                    <a:pt x="2507" y="2512"/>
                  </a:lnTo>
                  <a:lnTo>
                    <a:pt x="2435" y="2558"/>
                  </a:lnTo>
                  <a:close/>
                  <a:moveTo>
                    <a:pt x="1649" y="1980"/>
                  </a:moveTo>
                  <a:lnTo>
                    <a:pt x="1722" y="1868"/>
                  </a:lnTo>
                  <a:lnTo>
                    <a:pt x="1795" y="1763"/>
                  </a:lnTo>
                  <a:lnTo>
                    <a:pt x="1860" y="1677"/>
                  </a:lnTo>
                  <a:lnTo>
                    <a:pt x="1887" y="1646"/>
                  </a:lnTo>
                  <a:lnTo>
                    <a:pt x="1909" y="1623"/>
                  </a:lnTo>
                  <a:lnTo>
                    <a:pt x="1939" y="1602"/>
                  </a:lnTo>
                  <a:lnTo>
                    <a:pt x="1953" y="1594"/>
                  </a:lnTo>
                  <a:lnTo>
                    <a:pt x="1968" y="1588"/>
                  </a:lnTo>
                  <a:lnTo>
                    <a:pt x="1994" y="1582"/>
                  </a:lnTo>
                  <a:lnTo>
                    <a:pt x="2018" y="1580"/>
                  </a:lnTo>
                  <a:lnTo>
                    <a:pt x="2042" y="1582"/>
                  </a:lnTo>
                  <a:lnTo>
                    <a:pt x="2060" y="1586"/>
                  </a:lnTo>
                  <a:lnTo>
                    <a:pt x="2077" y="1592"/>
                  </a:lnTo>
                  <a:lnTo>
                    <a:pt x="2094" y="1599"/>
                  </a:lnTo>
                  <a:lnTo>
                    <a:pt x="2109" y="1608"/>
                  </a:lnTo>
                  <a:lnTo>
                    <a:pt x="2137" y="1630"/>
                  </a:lnTo>
                  <a:lnTo>
                    <a:pt x="2149" y="1645"/>
                  </a:lnTo>
                  <a:lnTo>
                    <a:pt x="2159" y="1659"/>
                  </a:lnTo>
                  <a:lnTo>
                    <a:pt x="2166" y="1673"/>
                  </a:lnTo>
                  <a:lnTo>
                    <a:pt x="2172" y="1689"/>
                  </a:lnTo>
                  <a:lnTo>
                    <a:pt x="2175" y="1705"/>
                  </a:lnTo>
                  <a:lnTo>
                    <a:pt x="2178" y="1720"/>
                  </a:lnTo>
                  <a:lnTo>
                    <a:pt x="2178" y="1737"/>
                  </a:lnTo>
                  <a:lnTo>
                    <a:pt x="2177" y="1753"/>
                  </a:lnTo>
                  <a:lnTo>
                    <a:pt x="2171" y="1785"/>
                  </a:lnTo>
                  <a:lnTo>
                    <a:pt x="2157" y="1815"/>
                  </a:lnTo>
                  <a:lnTo>
                    <a:pt x="2141" y="1844"/>
                  </a:lnTo>
                  <a:lnTo>
                    <a:pt x="2120" y="1869"/>
                  </a:lnTo>
                  <a:lnTo>
                    <a:pt x="2096" y="1889"/>
                  </a:lnTo>
                  <a:lnTo>
                    <a:pt x="2059" y="1912"/>
                  </a:lnTo>
                  <a:lnTo>
                    <a:pt x="2037" y="1920"/>
                  </a:lnTo>
                  <a:lnTo>
                    <a:pt x="2013" y="1930"/>
                  </a:lnTo>
                  <a:lnTo>
                    <a:pt x="1961" y="1944"/>
                  </a:lnTo>
                  <a:lnTo>
                    <a:pt x="1903" y="1956"/>
                  </a:lnTo>
                  <a:lnTo>
                    <a:pt x="1842" y="1966"/>
                  </a:lnTo>
                  <a:lnTo>
                    <a:pt x="1777" y="1973"/>
                  </a:lnTo>
                  <a:lnTo>
                    <a:pt x="1649" y="1980"/>
                  </a:lnTo>
                  <a:close/>
                  <a:moveTo>
                    <a:pt x="2786" y="387"/>
                  </a:moveTo>
                  <a:lnTo>
                    <a:pt x="2729" y="337"/>
                  </a:lnTo>
                  <a:lnTo>
                    <a:pt x="2670" y="290"/>
                  </a:lnTo>
                  <a:lnTo>
                    <a:pt x="2609" y="247"/>
                  </a:lnTo>
                  <a:lnTo>
                    <a:pt x="2545" y="208"/>
                  </a:lnTo>
                  <a:lnTo>
                    <a:pt x="2481" y="171"/>
                  </a:lnTo>
                  <a:lnTo>
                    <a:pt x="2415" y="138"/>
                  </a:lnTo>
                  <a:lnTo>
                    <a:pt x="2347" y="108"/>
                  </a:lnTo>
                  <a:lnTo>
                    <a:pt x="2279" y="82"/>
                  </a:lnTo>
                  <a:lnTo>
                    <a:pt x="2208" y="59"/>
                  </a:lnTo>
                  <a:lnTo>
                    <a:pt x="2137" y="40"/>
                  </a:lnTo>
                  <a:lnTo>
                    <a:pt x="2064" y="24"/>
                  </a:lnTo>
                  <a:lnTo>
                    <a:pt x="1991" y="14"/>
                  </a:lnTo>
                  <a:lnTo>
                    <a:pt x="1916" y="5"/>
                  </a:lnTo>
                  <a:lnTo>
                    <a:pt x="1842" y="0"/>
                  </a:lnTo>
                  <a:lnTo>
                    <a:pt x="1765" y="0"/>
                  </a:lnTo>
                  <a:lnTo>
                    <a:pt x="1689" y="3"/>
                  </a:lnTo>
                  <a:lnTo>
                    <a:pt x="1637" y="8"/>
                  </a:lnTo>
                  <a:lnTo>
                    <a:pt x="1584" y="15"/>
                  </a:lnTo>
                  <a:lnTo>
                    <a:pt x="1531" y="23"/>
                  </a:lnTo>
                  <a:lnTo>
                    <a:pt x="1479" y="33"/>
                  </a:lnTo>
                  <a:lnTo>
                    <a:pt x="1429" y="45"/>
                  </a:lnTo>
                  <a:lnTo>
                    <a:pt x="1379" y="59"/>
                  </a:lnTo>
                  <a:lnTo>
                    <a:pt x="1329" y="75"/>
                  </a:lnTo>
                  <a:lnTo>
                    <a:pt x="1280" y="93"/>
                  </a:lnTo>
                  <a:lnTo>
                    <a:pt x="1232" y="112"/>
                  </a:lnTo>
                  <a:lnTo>
                    <a:pt x="1185" y="132"/>
                  </a:lnTo>
                  <a:lnTo>
                    <a:pt x="1139" y="155"/>
                  </a:lnTo>
                  <a:lnTo>
                    <a:pt x="1093" y="179"/>
                  </a:lnTo>
                  <a:lnTo>
                    <a:pt x="1049" y="204"/>
                  </a:lnTo>
                  <a:lnTo>
                    <a:pt x="1004" y="232"/>
                  </a:lnTo>
                  <a:lnTo>
                    <a:pt x="962" y="260"/>
                  </a:lnTo>
                  <a:lnTo>
                    <a:pt x="920" y="290"/>
                  </a:lnTo>
                  <a:lnTo>
                    <a:pt x="840" y="354"/>
                  </a:lnTo>
                  <a:lnTo>
                    <a:pt x="801" y="389"/>
                  </a:lnTo>
                  <a:lnTo>
                    <a:pt x="764" y="423"/>
                  </a:lnTo>
                  <a:lnTo>
                    <a:pt x="693" y="498"/>
                  </a:lnTo>
                  <a:lnTo>
                    <a:pt x="660" y="536"/>
                  </a:lnTo>
                  <a:lnTo>
                    <a:pt x="627" y="576"/>
                  </a:lnTo>
                  <a:lnTo>
                    <a:pt x="597" y="618"/>
                  </a:lnTo>
                  <a:lnTo>
                    <a:pt x="567" y="660"/>
                  </a:lnTo>
                  <a:lnTo>
                    <a:pt x="513" y="746"/>
                  </a:lnTo>
                  <a:lnTo>
                    <a:pt x="464" y="837"/>
                  </a:lnTo>
                  <a:lnTo>
                    <a:pt x="443" y="882"/>
                  </a:lnTo>
                  <a:lnTo>
                    <a:pt x="422" y="930"/>
                  </a:lnTo>
                  <a:lnTo>
                    <a:pt x="354" y="872"/>
                  </a:lnTo>
                  <a:lnTo>
                    <a:pt x="290" y="807"/>
                  </a:lnTo>
                  <a:lnTo>
                    <a:pt x="230" y="737"/>
                  </a:lnTo>
                  <a:lnTo>
                    <a:pt x="174" y="663"/>
                  </a:lnTo>
                  <a:lnTo>
                    <a:pt x="0" y="784"/>
                  </a:lnTo>
                  <a:lnTo>
                    <a:pt x="37" y="837"/>
                  </a:lnTo>
                  <a:lnTo>
                    <a:pt x="78" y="887"/>
                  </a:lnTo>
                  <a:lnTo>
                    <a:pt x="120" y="935"/>
                  </a:lnTo>
                  <a:lnTo>
                    <a:pt x="163" y="982"/>
                  </a:lnTo>
                  <a:lnTo>
                    <a:pt x="209" y="1026"/>
                  </a:lnTo>
                  <a:lnTo>
                    <a:pt x="255" y="1068"/>
                  </a:lnTo>
                  <a:lnTo>
                    <a:pt x="305" y="1108"/>
                  </a:lnTo>
                  <a:lnTo>
                    <a:pt x="354" y="1145"/>
                  </a:lnTo>
                  <a:lnTo>
                    <a:pt x="337" y="1228"/>
                  </a:lnTo>
                  <a:lnTo>
                    <a:pt x="324" y="1310"/>
                  </a:lnTo>
                  <a:lnTo>
                    <a:pt x="317" y="1394"/>
                  </a:lnTo>
                  <a:lnTo>
                    <a:pt x="314" y="1479"/>
                  </a:lnTo>
                  <a:lnTo>
                    <a:pt x="317" y="1563"/>
                  </a:lnTo>
                  <a:lnTo>
                    <a:pt x="324" y="1646"/>
                  </a:lnTo>
                  <a:lnTo>
                    <a:pt x="336" y="1727"/>
                  </a:lnTo>
                  <a:lnTo>
                    <a:pt x="343" y="1768"/>
                  </a:lnTo>
                  <a:lnTo>
                    <a:pt x="353" y="1808"/>
                  </a:lnTo>
                  <a:lnTo>
                    <a:pt x="373" y="1887"/>
                  </a:lnTo>
                  <a:lnTo>
                    <a:pt x="398" y="1965"/>
                  </a:lnTo>
                  <a:lnTo>
                    <a:pt x="427" y="2041"/>
                  </a:lnTo>
                  <a:lnTo>
                    <a:pt x="461" y="2116"/>
                  </a:lnTo>
                  <a:lnTo>
                    <a:pt x="498" y="2188"/>
                  </a:lnTo>
                  <a:lnTo>
                    <a:pt x="540" y="2258"/>
                  </a:lnTo>
                  <a:lnTo>
                    <a:pt x="585" y="2325"/>
                  </a:lnTo>
                  <a:lnTo>
                    <a:pt x="635" y="2391"/>
                  </a:lnTo>
                  <a:lnTo>
                    <a:pt x="687" y="2454"/>
                  </a:lnTo>
                  <a:lnTo>
                    <a:pt x="745" y="2514"/>
                  </a:lnTo>
                  <a:lnTo>
                    <a:pt x="805" y="2571"/>
                  </a:lnTo>
                  <a:lnTo>
                    <a:pt x="869" y="2625"/>
                  </a:lnTo>
                  <a:lnTo>
                    <a:pt x="1002" y="2460"/>
                  </a:lnTo>
                  <a:lnTo>
                    <a:pt x="947" y="2413"/>
                  </a:lnTo>
                  <a:lnTo>
                    <a:pt x="895" y="2365"/>
                  </a:lnTo>
                  <a:lnTo>
                    <a:pt x="846" y="2313"/>
                  </a:lnTo>
                  <a:lnTo>
                    <a:pt x="801" y="2259"/>
                  </a:lnTo>
                  <a:lnTo>
                    <a:pt x="758" y="2203"/>
                  </a:lnTo>
                  <a:lnTo>
                    <a:pt x="720" y="2146"/>
                  </a:lnTo>
                  <a:lnTo>
                    <a:pt x="684" y="2085"/>
                  </a:lnTo>
                  <a:lnTo>
                    <a:pt x="651" y="2023"/>
                  </a:lnTo>
                  <a:lnTo>
                    <a:pt x="623" y="1960"/>
                  </a:lnTo>
                  <a:lnTo>
                    <a:pt x="599" y="1894"/>
                  </a:lnTo>
                  <a:lnTo>
                    <a:pt x="577" y="1828"/>
                  </a:lnTo>
                  <a:lnTo>
                    <a:pt x="559" y="1760"/>
                  </a:lnTo>
                  <a:lnTo>
                    <a:pt x="545" y="1691"/>
                  </a:lnTo>
                  <a:lnTo>
                    <a:pt x="535" y="1621"/>
                  </a:lnTo>
                  <a:lnTo>
                    <a:pt x="529" y="1550"/>
                  </a:lnTo>
                  <a:lnTo>
                    <a:pt x="527" y="1478"/>
                  </a:lnTo>
                  <a:lnTo>
                    <a:pt x="528" y="1423"/>
                  </a:lnTo>
                  <a:lnTo>
                    <a:pt x="531" y="1369"/>
                  </a:lnTo>
                  <a:lnTo>
                    <a:pt x="537" y="1315"/>
                  </a:lnTo>
                  <a:lnTo>
                    <a:pt x="546" y="1262"/>
                  </a:lnTo>
                  <a:lnTo>
                    <a:pt x="623" y="1298"/>
                  </a:lnTo>
                  <a:lnTo>
                    <a:pt x="703" y="1331"/>
                  </a:lnTo>
                  <a:lnTo>
                    <a:pt x="783" y="1358"/>
                  </a:lnTo>
                  <a:lnTo>
                    <a:pt x="866" y="1380"/>
                  </a:lnTo>
                  <a:lnTo>
                    <a:pt x="951" y="1398"/>
                  </a:lnTo>
                  <a:lnTo>
                    <a:pt x="1038" y="1411"/>
                  </a:lnTo>
                  <a:lnTo>
                    <a:pt x="1081" y="1415"/>
                  </a:lnTo>
                  <a:lnTo>
                    <a:pt x="1124" y="1418"/>
                  </a:lnTo>
                  <a:lnTo>
                    <a:pt x="1213" y="1421"/>
                  </a:lnTo>
                  <a:lnTo>
                    <a:pt x="1314" y="1417"/>
                  </a:lnTo>
                  <a:lnTo>
                    <a:pt x="1373" y="1412"/>
                  </a:lnTo>
                  <a:lnTo>
                    <a:pt x="1431" y="1404"/>
                  </a:lnTo>
                  <a:lnTo>
                    <a:pt x="1293" y="2058"/>
                  </a:lnTo>
                  <a:lnTo>
                    <a:pt x="1157" y="2714"/>
                  </a:lnTo>
                  <a:lnTo>
                    <a:pt x="1364" y="2757"/>
                  </a:lnTo>
                  <a:lnTo>
                    <a:pt x="1483" y="2190"/>
                  </a:lnTo>
                  <a:lnTo>
                    <a:pt x="1599" y="2194"/>
                  </a:lnTo>
                  <a:lnTo>
                    <a:pt x="1683" y="2191"/>
                  </a:lnTo>
                  <a:lnTo>
                    <a:pt x="1729" y="2189"/>
                  </a:lnTo>
                  <a:lnTo>
                    <a:pt x="1777" y="2186"/>
                  </a:lnTo>
                  <a:lnTo>
                    <a:pt x="2085" y="2635"/>
                  </a:lnTo>
                  <a:lnTo>
                    <a:pt x="2112" y="2671"/>
                  </a:lnTo>
                  <a:lnTo>
                    <a:pt x="2142" y="2701"/>
                  </a:lnTo>
                  <a:lnTo>
                    <a:pt x="2175" y="2727"/>
                  </a:lnTo>
                  <a:lnTo>
                    <a:pt x="2211" y="2748"/>
                  </a:lnTo>
                  <a:lnTo>
                    <a:pt x="2249" y="2765"/>
                  </a:lnTo>
                  <a:lnTo>
                    <a:pt x="2269" y="2772"/>
                  </a:lnTo>
                  <a:lnTo>
                    <a:pt x="2288" y="2778"/>
                  </a:lnTo>
                  <a:lnTo>
                    <a:pt x="2309" y="2782"/>
                  </a:lnTo>
                  <a:lnTo>
                    <a:pt x="2329" y="2786"/>
                  </a:lnTo>
                  <a:lnTo>
                    <a:pt x="2371" y="2788"/>
                  </a:lnTo>
                  <a:lnTo>
                    <a:pt x="2415" y="2786"/>
                  </a:lnTo>
                  <a:lnTo>
                    <a:pt x="2459" y="2776"/>
                  </a:lnTo>
                  <a:lnTo>
                    <a:pt x="2502" y="2762"/>
                  </a:lnTo>
                  <a:lnTo>
                    <a:pt x="2544" y="2740"/>
                  </a:lnTo>
                  <a:lnTo>
                    <a:pt x="2586" y="2715"/>
                  </a:lnTo>
                  <a:lnTo>
                    <a:pt x="2627" y="2687"/>
                  </a:lnTo>
                  <a:lnTo>
                    <a:pt x="2706" y="2629"/>
                  </a:lnTo>
                  <a:lnTo>
                    <a:pt x="2780" y="2565"/>
                  </a:lnTo>
                  <a:lnTo>
                    <a:pt x="2850" y="2498"/>
                  </a:lnTo>
                  <a:lnTo>
                    <a:pt x="2883" y="2462"/>
                  </a:lnTo>
                  <a:lnTo>
                    <a:pt x="2915" y="2426"/>
                  </a:lnTo>
                  <a:lnTo>
                    <a:pt x="2975" y="2351"/>
                  </a:lnTo>
                  <a:lnTo>
                    <a:pt x="3030" y="2271"/>
                  </a:lnTo>
                  <a:lnTo>
                    <a:pt x="3079" y="2189"/>
                  </a:lnTo>
                  <a:lnTo>
                    <a:pt x="3123" y="2102"/>
                  </a:lnTo>
                  <a:lnTo>
                    <a:pt x="3162" y="2015"/>
                  </a:lnTo>
                  <a:lnTo>
                    <a:pt x="3179" y="1969"/>
                  </a:lnTo>
                  <a:lnTo>
                    <a:pt x="3194" y="1924"/>
                  </a:lnTo>
                  <a:lnTo>
                    <a:pt x="3207" y="1877"/>
                  </a:lnTo>
                  <a:lnTo>
                    <a:pt x="3221" y="1830"/>
                  </a:lnTo>
                  <a:lnTo>
                    <a:pt x="3231" y="1784"/>
                  </a:lnTo>
                  <a:lnTo>
                    <a:pt x="3241" y="1736"/>
                  </a:lnTo>
                  <a:lnTo>
                    <a:pt x="3255" y="1640"/>
                  </a:lnTo>
                  <a:lnTo>
                    <a:pt x="3264" y="1542"/>
                  </a:lnTo>
                  <a:lnTo>
                    <a:pt x="3265" y="1492"/>
                  </a:lnTo>
                  <a:lnTo>
                    <a:pt x="3265" y="1443"/>
                  </a:lnTo>
                  <a:lnTo>
                    <a:pt x="3261" y="1367"/>
                  </a:lnTo>
                  <a:lnTo>
                    <a:pt x="3254" y="1292"/>
                  </a:lnTo>
                  <a:lnTo>
                    <a:pt x="3243" y="1218"/>
                  </a:lnTo>
                  <a:lnTo>
                    <a:pt x="3229" y="1145"/>
                  </a:lnTo>
                  <a:lnTo>
                    <a:pt x="3210" y="1073"/>
                  </a:lnTo>
                  <a:lnTo>
                    <a:pt x="3188" y="1002"/>
                  </a:lnTo>
                  <a:lnTo>
                    <a:pt x="3163" y="933"/>
                  </a:lnTo>
                  <a:lnTo>
                    <a:pt x="3134" y="866"/>
                  </a:lnTo>
                  <a:lnTo>
                    <a:pt x="3119" y="832"/>
                  </a:lnTo>
                  <a:lnTo>
                    <a:pt x="3103" y="800"/>
                  </a:lnTo>
                  <a:lnTo>
                    <a:pt x="3067" y="735"/>
                  </a:lnTo>
                  <a:lnTo>
                    <a:pt x="3029" y="672"/>
                  </a:lnTo>
                  <a:lnTo>
                    <a:pt x="2987" y="610"/>
                  </a:lnTo>
                  <a:lnTo>
                    <a:pt x="2941" y="552"/>
                  </a:lnTo>
                  <a:lnTo>
                    <a:pt x="2893" y="494"/>
                  </a:lnTo>
                  <a:lnTo>
                    <a:pt x="2841" y="439"/>
                  </a:lnTo>
                  <a:lnTo>
                    <a:pt x="2786" y="387"/>
                  </a:lnTo>
                  <a:close/>
                </a:path>
              </a:pathLst>
            </a:custGeom>
            <a:solidFill>
              <a:srgbClr val="8A78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6" name="Freeform 122"/>
            <p:cNvSpPr>
              <a:spLocks noEditPoints="1"/>
            </p:cNvSpPr>
            <p:nvPr userDrawn="1"/>
          </p:nvSpPr>
          <p:spPr bwMode="auto">
            <a:xfrm>
              <a:off x="5880100" y="5930900"/>
              <a:ext cx="3233738" cy="271462"/>
            </a:xfrm>
            <a:custGeom>
              <a:avLst/>
              <a:gdLst>
                <a:gd name="T0" fmla="*/ 11303 w 12222"/>
                <a:gd name="T1" fmla="*/ 1027 h 1027"/>
                <a:gd name="T2" fmla="*/ 12019 w 12222"/>
                <a:gd name="T3" fmla="*/ 513 h 1027"/>
                <a:gd name="T4" fmla="*/ 11624 w 12222"/>
                <a:gd name="T5" fmla="*/ 627 h 1027"/>
                <a:gd name="T6" fmla="*/ 577 w 12222"/>
                <a:gd name="T7" fmla="*/ 0 h 1027"/>
                <a:gd name="T8" fmla="*/ 590 w 12222"/>
                <a:gd name="T9" fmla="*/ 1027 h 1027"/>
                <a:gd name="T10" fmla="*/ 0 w 12222"/>
                <a:gd name="T11" fmla="*/ 1027 h 1027"/>
                <a:gd name="T12" fmla="*/ 289 w 12222"/>
                <a:gd name="T13" fmla="*/ 386 h 1027"/>
                <a:gd name="T14" fmla="*/ 1714 w 12222"/>
                <a:gd name="T15" fmla="*/ 610 h 1027"/>
                <a:gd name="T16" fmla="*/ 1417 w 12222"/>
                <a:gd name="T17" fmla="*/ 1027 h 1027"/>
                <a:gd name="T18" fmla="*/ 1769 w 12222"/>
                <a:gd name="T19" fmla="*/ 0 h 1027"/>
                <a:gd name="T20" fmla="*/ 1778 w 12222"/>
                <a:gd name="T21" fmla="*/ 858 h 1027"/>
                <a:gd name="T22" fmla="*/ 3194 w 12222"/>
                <a:gd name="T23" fmla="*/ 752 h 1027"/>
                <a:gd name="T24" fmla="*/ 2416 w 12222"/>
                <a:gd name="T25" fmla="*/ 0 h 1027"/>
                <a:gd name="T26" fmla="*/ 3794 w 12222"/>
                <a:gd name="T27" fmla="*/ 266 h 1027"/>
                <a:gd name="T28" fmla="*/ 3794 w 12222"/>
                <a:gd name="T29" fmla="*/ 646 h 1027"/>
                <a:gd name="T30" fmla="*/ 3502 w 12222"/>
                <a:gd name="T31" fmla="*/ 1027 h 1027"/>
                <a:gd name="T32" fmla="*/ 5411 w 12222"/>
                <a:gd name="T33" fmla="*/ 513 h 1027"/>
                <a:gd name="T34" fmla="*/ 4532 w 12222"/>
                <a:gd name="T35" fmla="*/ 0 h 1027"/>
                <a:gd name="T36" fmla="*/ 5612 w 12222"/>
                <a:gd name="T37" fmla="*/ 0 h 1027"/>
                <a:gd name="T38" fmla="*/ 6197 w 12222"/>
                <a:gd name="T39" fmla="*/ 326 h 1027"/>
                <a:gd name="T40" fmla="*/ 5690 w 12222"/>
                <a:gd name="T41" fmla="*/ 1027 h 1027"/>
                <a:gd name="T42" fmla="*/ 6517 w 12222"/>
                <a:gd name="T43" fmla="*/ 513 h 1027"/>
                <a:gd name="T44" fmla="*/ 7018 w 12222"/>
                <a:gd name="T45" fmla="*/ 0 h 1027"/>
                <a:gd name="T46" fmla="*/ 8056 w 12222"/>
                <a:gd name="T47" fmla="*/ 0 h 1027"/>
                <a:gd name="T48" fmla="*/ 7894 w 12222"/>
                <a:gd name="T49" fmla="*/ 369 h 1027"/>
                <a:gd name="T50" fmla="*/ 7176 w 12222"/>
                <a:gd name="T51" fmla="*/ 1027 h 1027"/>
                <a:gd name="T52" fmla="*/ 8500 w 12222"/>
                <a:gd name="T53" fmla="*/ 0 h 1027"/>
                <a:gd name="T54" fmla="*/ 8659 w 12222"/>
                <a:gd name="T55" fmla="*/ 430 h 1027"/>
                <a:gd name="T56" fmla="*/ 8659 w 12222"/>
                <a:gd name="T57" fmla="*/ 875 h 1027"/>
                <a:gd name="T58" fmla="*/ 8500 w 12222"/>
                <a:gd name="T59" fmla="*/ 513 h 1027"/>
                <a:gd name="T60" fmla="*/ 10010 w 12222"/>
                <a:gd name="T61" fmla="*/ 867 h 1027"/>
                <a:gd name="T62" fmla="*/ 10129 w 12222"/>
                <a:gd name="T63" fmla="*/ 813 h 1027"/>
                <a:gd name="T64" fmla="*/ 10210 w 12222"/>
                <a:gd name="T65" fmla="*/ 716 h 1027"/>
                <a:gd name="T66" fmla="*/ 10250 w 12222"/>
                <a:gd name="T67" fmla="*/ 585 h 1027"/>
                <a:gd name="T68" fmla="*/ 10250 w 12222"/>
                <a:gd name="T69" fmla="*/ 439 h 1027"/>
                <a:gd name="T70" fmla="*/ 10210 w 12222"/>
                <a:gd name="T71" fmla="*/ 309 h 1027"/>
                <a:gd name="T72" fmla="*/ 10129 w 12222"/>
                <a:gd name="T73" fmla="*/ 213 h 1027"/>
                <a:gd name="T74" fmla="*/ 10012 w 12222"/>
                <a:gd name="T75" fmla="*/ 160 h 1027"/>
                <a:gd name="T76" fmla="*/ 9714 w 12222"/>
                <a:gd name="T77" fmla="*/ 874 h 1027"/>
                <a:gd name="T78" fmla="*/ 9997 w 12222"/>
                <a:gd name="T79" fmla="*/ 3 h 1027"/>
                <a:gd name="T80" fmla="*/ 10144 w 12222"/>
                <a:gd name="T81" fmla="*/ 36 h 1027"/>
                <a:gd name="T82" fmla="*/ 10261 w 12222"/>
                <a:gd name="T83" fmla="*/ 107 h 1027"/>
                <a:gd name="T84" fmla="*/ 10324 w 12222"/>
                <a:gd name="T85" fmla="*/ 174 h 1027"/>
                <a:gd name="T86" fmla="*/ 10372 w 12222"/>
                <a:gd name="T87" fmla="*/ 255 h 1027"/>
                <a:gd name="T88" fmla="*/ 10404 w 12222"/>
                <a:gd name="T89" fmla="*/ 350 h 1027"/>
                <a:gd name="T90" fmla="*/ 10421 w 12222"/>
                <a:gd name="T91" fmla="*/ 573 h 1027"/>
                <a:gd name="T92" fmla="*/ 10388 w 12222"/>
                <a:gd name="T93" fmla="*/ 728 h 1027"/>
                <a:gd name="T94" fmla="*/ 10291 w 12222"/>
                <a:gd name="T95" fmla="*/ 889 h 1027"/>
                <a:gd name="T96" fmla="*/ 10136 w 12222"/>
                <a:gd name="T97" fmla="*/ 991 h 1027"/>
                <a:gd name="T98" fmla="*/ 10013 w 12222"/>
                <a:gd name="T99" fmla="*/ 1022 h 1027"/>
                <a:gd name="T100" fmla="*/ 9554 w 12222"/>
                <a:gd name="T101" fmla="*/ 513 h 1027"/>
                <a:gd name="T102" fmla="*/ 10810 w 12222"/>
                <a:gd name="T103" fmla="*/ 513 h 1027"/>
                <a:gd name="T104" fmla="*/ 10969 w 12222"/>
                <a:gd name="T105" fmla="*/ 1027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222" h="1027">
                  <a:moveTo>
                    <a:pt x="11952" y="774"/>
                  </a:moveTo>
                  <a:lnTo>
                    <a:pt x="11573" y="774"/>
                  </a:lnTo>
                  <a:lnTo>
                    <a:pt x="11476" y="1027"/>
                  </a:lnTo>
                  <a:lnTo>
                    <a:pt x="11303" y="1027"/>
                  </a:lnTo>
                  <a:lnTo>
                    <a:pt x="11508" y="513"/>
                  </a:lnTo>
                  <a:lnTo>
                    <a:pt x="11713" y="0"/>
                  </a:lnTo>
                  <a:lnTo>
                    <a:pt x="11816" y="0"/>
                  </a:lnTo>
                  <a:lnTo>
                    <a:pt x="12019" y="513"/>
                  </a:lnTo>
                  <a:lnTo>
                    <a:pt x="12222" y="1027"/>
                  </a:lnTo>
                  <a:lnTo>
                    <a:pt x="12049" y="1027"/>
                  </a:lnTo>
                  <a:lnTo>
                    <a:pt x="11952" y="774"/>
                  </a:lnTo>
                  <a:close/>
                  <a:moveTo>
                    <a:pt x="11624" y="627"/>
                  </a:moveTo>
                  <a:lnTo>
                    <a:pt x="11903" y="627"/>
                  </a:lnTo>
                  <a:lnTo>
                    <a:pt x="11764" y="254"/>
                  </a:lnTo>
                  <a:lnTo>
                    <a:pt x="11624" y="627"/>
                  </a:lnTo>
                  <a:close/>
                  <a:moveTo>
                    <a:pt x="577" y="0"/>
                  </a:moveTo>
                  <a:lnTo>
                    <a:pt x="930" y="0"/>
                  </a:lnTo>
                  <a:lnTo>
                    <a:pt x="583" y="446"/>
                  </a:lnTo>
                  <a:lnTo>
                    <a:pt x="943" y="1027"/>
                  </a:lnTo>
                  <a:lnTo>
                    <a:pt x="590" y="1027"/>
                  </a:lnTo>
                  <a:lnTo>
                    <a:pt x="391" y="680"/>
                  </a:lnTo>
                  <a:lnTo>
                    <a:pt x="289" y="806"/>
                  </a:lnTo>
                  <a:lnTo>
                    <a:pt x="289" y="1027"/>
                  </a:lnTo>
                  <a:lnTo>
                    <a:pt x="0" y="1027"/>
                  </a:lnTo>
                  <a:lnTo>
                    <a:pt x="0" y="513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89" y="386"/>
                  </a:lnTo>
                  <a:lnTo>
                    <a:pt x="577" y="0"/>
                  </a:lnTo>
                  <a:close/>
                  <a:moveTo>
                    <a:pt x="1627" y="326"/>
                  </a:moveTo>
                  <a:lnTo>
                    <a:pt x="1538" y="610"/>
                  </a:lnTo>
                  <a:lnTo>
                    <a:pt x="1714" y="610"/>
                  </a:lnTo>
                  <a:lnTo>
                    <a:pt x="1627" y="326"/>
                  </a:lnTo>
                  <a:close/>
                  <a:moveTo>
                    <a:pt x="1778" y="858"/>
                  </a:moveTo>
                  <a:lnTo>
                    <a:pt x="1469" y="858"/>
                  </a:lnTo>
                  <a:lnTo>
                    <a:pt x="1417" y="1027"/>
                  </a:lnTo>
                  <a:lnTo>
                    <a:pt x="1121" y="1027"/>
                  </a:lnTo>
                  <a:lnTo>
                    <a:pt x="1303" y="513"/>
                  </a:lnTo>
                  <a:lnTo>
                    <a:pt x="1487" y="0"/>
                  </a:lnTo>
                  <a:lnTo>
                    <a:pt x="1769" y="0"/>
                  </a:lnTo>
                  <a:lnTo>
                    <a:pt x="1946" y="513"/>
                  </a:lnTo>
                  <a:lnTo>
                    <a:pt x="2124" y="1027"/>
                  </a:lnTo>
                  <a:lnTo>
                    <a:pt x="1828" y="1027"/>
                  </a:lnTo>
                  <a:lnTo>
                    <a:pt x="1778" y="858"/>
                  </a:lnTo>
                  <a:close/>
                  <a:moveTo>
                    <a:pt x="2416" y="0"/>
                  </a:moveTo>
                  <a:lnTo>
                    <a:pt x="2708" y="0"/>
                  </a:lnTo>
                  <a:lnTo>
                    <a:pt x="2708" y="752"/>
                  </a:lnTo>
                  <a:lnTo>
                    <a:pt x="3194" y="752"/>
                  </a:lnTo>
                  <a:lnTo>
                    <a:pt x="3194" y="1027"/>
                  </a:lnTo>
                  <a:lnTo>
                    <a:pt x="2416" y="1027"/>
                  </a:lnTo>
                  <a:lnTo>
                    <a:pt x="2416" y="513"/>
                  </a:lnTo>
                  <a:lnTo>
                    <a:pt x="2416" y="0"/>
                  </a:lnTo>
                  <a:close/>
                  <a:moveTo>
                    <a:pt x="3502" y="0"/>
                  </a:moveTo>
                  <a:lnTo>
                    <a:pt x="4271" y="0"/>
                  </a:lnTo>
                  <a:lnTo>
                    <a:pt x="4271" y="266"/>
                  </a:lnTo>
                  <a:lnTo>
                    <a:pt x="3794" y="266"/>
                  </a:lnTo>
                  <a:lnTo>
                    <a:pt x="3794" y="380"/>
                  </a:lnTo>
                  <a:lnTo>
                    <a:pt x="4235" y="380"/>
                  </a:lnTo>
                  <a:lnTo>
                    <a:pt x="4235" y="646"/>
                  </a:lnTo>
                  <a:lnTo>
                    <a:pt x="3794" y="646"/>
                  </a:lnTo>
                  <a:lnTo>
                    <a:pt x="3794" y="760"/>
                  </a:lnTo>
                  <a:lnTo>
                    <a:pt x="4268" y="760"/>
                  </a:lnTo>
                  <a:lnTo>
                    <a:pt x="4268" y="1027"/>
                  </a:lnTo>
                  <a:lnTo>
                    <a:pt x="3502" y="1027"/>
                  </a:lnTo>
                  <a:lnTo>
                    <a:pt x="3502" y="513"/>
                  </a:lnTo>
                  <a:lnTo>
                    <a:pt x="3502" y="0"/>
                  </a:lnTo>
                  <a:close/>
                  <a:moveTo>
                    <a:pt x="5612" y="0"/>
                  </a:moveTo>
                  <a:lnTo>
                    <a:pt x="5411" y="513"/>
                  </a:lnTo>
                  <a:lnTo>
                    <a:pt x="5210" y="1027"/>
                  </a:lnTo>
                  <a:lnTo>
                    <a:pt x="4940" y="1027"/>
                  </a:lnTo>
                  <a:lnTo>
                    <a:pt x="4736" y="513"/>
                  </a:lnTo>
                  <a:lnTo>
                    <a:pt x="4532" y="0"/>
                  </a:lnTo>
                  <a:lnTo>
                    <a:pt x="4870" y="0"/>
                  </a:lnTo>
                  <a:lnTo>
                    <a:pt x="5076" y="614"/>
                  </a:lnTo>
                  <a:lnTo>
                    <a:pt x="5278" y="0"/>
                  </a:lnTo>
                  <a:lnTo>
                    <a:pt x="5612" y="0"/>
                  </a:lnTo>
                  <a:close/>
                  <a:moveTo>
                    <a:pt x="6197" y="326"/>
                  </a:moveTo>
                  <a:lnTo>
                    <a:pt x="6108" y="610"/>
                  </a:lnTo>
                  <a:lnTo>
                    <a:pt x="6283" y="610"/>
                  </a:lnTo>
                  <a:lnTo>
                    <a:pt x="6197" y="326"/>
                  </a:lnTo>
                  <a:close/>
                  <a:moveTo>
                    <a:pt x="6349" y="858"/>
                  </a:moveTo>
                  <a:lnTo>
                    <a:pt x="6038" y="858"/>
                  </a:lnTo>
                  <a:lnTo>
                    <a:pt x="5987" y="1027"/>
                  </a:lnTo>
                  <a:lnTo>
                    <a:pt x="5690" y="1027"/>
                  </a:lnTo>
                  <a:lnTo>
                    <a:pt x="5873" y="513"/>
                  </a:lnTo>
                  <a:lnTo>
                    <a:pt x="6056" y="0"/>
                  </a:lnTo>
                  <a:lnTo>
                    <a:pt x="6340" y="0"/>
                  </a:lnTo>
                  <a:lnTo>
                    <a:pt x="6517" y="513"/>
                  </a:lnTo>
                  <a:lnTo>
                    <a:pt x="6695" y="1027"/>
                  </a:lnTo>
                  <a:lnTo>
                    <a:pt x="6398" y="1027"/>
                  </a:lnTo>
                  <a:lnTo>
                    <a:pt x="6349" y="858"/>
                  </a:lnTo>
                  <a:close/>
                  <a:moveTo>
                    <a:pt x="7018" y="0"/>
                  </a:moveTo>
                  <a:lnTo>
                    <a:pt x="7105" y="0"/>
                  </a:lnTo>
                  <a:lnTo>
                    <a:pt x="7536" y="629"/>
                  </a:lnTo>
                  <a:lnTo>
                    <a:pt x="7964" y="0"/>
                  </a:lnTo>
                  <a:lnTo>
                    <a:pt x="8056" y="0"/>
                  </a:lnTo>
                  <a:lnTo>
                    <a:pt x="8056" y="513"/>
                  </a:lnTo>
                  <a:lnTo>
                    <a:pt x="8056" y="1027"/>
                  </a:lnTo>
                  <a:lnTo>
                    <a:pt x="7894" y="1027"/>
                  </a:lnTo>
                  <a:lnTo>
                    <a:pt x="7894" y="369"/>
                  </a:lnTo>
                  <a:lnTo>
                    <a:pt x="7559" y="859"/>
                  </a:lnTo>
                  <a:lnTo>
                    <a:pt x="7511" y="859"/>
                  </a:lnTo>
                  <a:lnTo>
                    <a:pt x="7176" y="369"/>
                  </a:lnTo>
                  <a:lnTo>
                    <a:pt x="7176" y="1027"/>
                  </a:lnTo>
                  <a:lnTo>
                    <a:pt x="7018" y="1027"/>
                  </a:lnTo>
                  <a:lnTo>
                    <a:pt x="7018" y="513"/>
                  </a:lnTo>
                  <a:lnTo>
                    <a:pt x="7018" y="0"/>
                  </a:lnTo>
                  <a:close/>
                  <a:moveTo>
                    <a:pt x="8500" y="0"/>
                  </a:moveTo>
                  <a:lnTo>
                    <a:pt x="9156" y="0"/>
                  </a:lnTo>
                  <a:lnTo>
                    <a:pt x="9156" y="151"/>
                  </a:lnTo>
                  <a:lnTo>
                    <a:pt x="8659" y="151"/>
                  </a:lnTo>
                  <a:lnTo>
                    <a:pt x="8659" y="430"/>
                  </a:lnTo>
                  <a:lnTo>
                    <a:pt x="9120" y="430"/>
                  </a:lnTo>
                  <a:lnTo>
                    <a:pt x="9120" y="583"/>
                  </a:lnTo>
                  <a:lnTo>
                    <a:pt x="8659" y="583"/>
                  </a:lnTo>
                  <a:lnTo>
                    <a:pt x="8659" y="875"/>
                  </a:lnTo>
                  <a:lnTo>
                    <a:pt x="9157" y="875"/>
                  </a:lnTo>
                  <a:lnTo>
                    <a:pt x="9157" y="1027"/>
                  </a:lnTo>
                  <a:lnTo>
                    <a:pt x="8500" y="1027"/>
                  </a:lnTo>
                  <a:lnTo>
                    <a:pt x="8500" y="513"/>
                  </a:lnTo>
                  <a:lnTo>
                    <a:pt x="8500" y="0"/>
                  </a:lnTo>
                  <a:close/>
                  <a:moveTo>
                    <a:pt x="9937" y="874"/>
                  </a:moveTo>
                  <a:lnTo>
                    <a:pt x="9974" y="873"/>
                  </a:lnTo>
                  <a:lnTo>
                    <a:pt x="10010" y="867"/>
                  </a:lnTo>
                  <a:lnTo>
                    <a:pt x="10043" y="858"/>
                  </a:lnTo>
                  <a:lnTo>
                    <a:pt x="10074" y="846"/>
                  </a:lnTo>
                  <a:lnTo>
                    <a:pt x="10103" y="831"/>
                  </a:lnTo>
                  <a:lnTo>
                    <a:pt x="10129" y="813"/>
                  </a:lnTo>
                  <a:lnTo>
                    <a:pt x="10153" y="792"/>
                  </a:lnTo>
                  <a:lnTo>
                    <a:pt x="10174" y="768"/>
                  </a:lnTo>
                  <a:lnTo>
                    <a:pt x="10193" y="743"/>
                  </a:lnTo>
                  <a:lnTo>
                    <a:pt x="10210" y="716"/>
                  </a:lnTo>
                  <a:lnTo>
                    <a:pt x="10224" y="686"/>
                  </a:lnTo>
                  <a:lnTo>
                    <a:pt x="10235" y="653"/>
                  </a:lnTo>
                  <a:lnTo>
                    <a:pt x="10244" y="620"/>
                  </a:lnTo>
                  <a:lnTo>
                    <a:pt x="10250" y="585"/>
                  </a:lnTo>
                  <a:lnTo>
                    <a:pt x="10254" y="549"/>
                  </a:lnTo>
                  <a:lnTo>
                    <a:pt x="10255" y="512"/>
                  </a:lnTo>
                  <a:lnTo>
                    <a:pt x="10254" y="475"/>
                  </a:lnTo>
                  <a:lnTo>
                    <a:pt x="10250" y="439"/>
                  </a:lnTo>
                  <a:lnTo>
                    <a:pt x="10244" y="404"/>
                  </a:lnTo>
                  <a:lnTo>
                    <a:pt x="10235" y="370"/>
                  </a:lnTo>
                  <a:lnTo>
                    <a:pt x="10224" y="339"/>
                  </a:lnTo>
                  <a:lnTo>
                    <a:pt x="10210" y="309"/>
                  </a:lnTo>
                  <a:lnTo>
                    <a:pt x="10193" y="282"/>
                  </a:lnTo>
                  <a:lnTo>
                    <a:pt x="10174" y="257"/>
                  </a:lnTo>
                  <a:lnTo>
                    <a:pt x="10153" y="234"/>
                  </a:lnTo>
                  <a:lnTo>
                    <a:pt x="10129" y="213"/>
                  </a:lnTo>
                  <a:lnTo>
                    <a:pt x="10103" y="195"/>
                  </a:lnTo>
                  <a:lnTo>
                    <a:pt x="10075" y="180"/>
                  </a:lnTo>
                  <a:lnTo>
                    <a:pt x="10044" y="168"/>
                  </a:lnTo>
                  <a:lnTo>
                    <a:pt x="10012" y="160"/>
                  </a:lnTo>
                  <a:lnTo>
                    <a:pt x="9976" y="155"/>
                  </a:lnTo>
                  <a:lnTo>
                    <a:pt x="9938" y="152"/>
                  </a:lnTo>
                  <a:lnTo>
                    <a:pt x="9714" y="152"/>
                  </a:lnTo>
                  <a:lnTo>
                    <a:pt x="9714" y="874"/>
                  </a:lnTo>
                  <a:lnTo>
                    <a:pt x="9937" y="874"/>
                  </a:lnTo>
                  <a:close/>
                  <a:moveTo>
                    <a:pt x="9554" y="0"/>
                  </a:moveTo>
                  <a:lnTo>
                    <a:pt x="9942" y="0"/>
                  </a:lnTo>
                  <a:lnTo>
                    <a:pt x="9997" y="3"/>
                  </a:lnTo>
                  <a:lnTo>
                    <a:pt x="10024" y="5"/>
                  </a:lnTo>
                  <a:lnTo>
                    <a:pt x="10049" y="9"/>
                  </a:lnTo>
                  <a:lnTo>
                    <a:pt x="10097" y="21"/>
                  </a:lnTo>
                  <a:lnTo>
                    <a:pt x="10144" y="36"/>
                  </a:lnTo>
                  <a:lnTo>
                    <a:pt x="10186" y="55"/>
                  </a:lnTo>
                  <a:lnTo>
                    <a:pt x="10225" y="79"/>
                  </a:lnTo>
                  <a:lnTo>
                    <a:pt x="10243" y="92"/>
                  </a:lnTo>
                  <a:lnTo>
                    <a:pt x="10261" y="107"/>
                  </a:lnTo>
                  <a:lnTo>
                    <a:pt x="10278" y="122"/>
                  </a:lnTo>
                  <a:lnTo>
                    <a:pt x="10295" y="139"/>
                  </a:lnTo>
                  <a:lnTo>
                    <a:pt x="10309" y="156"/>
                  </a:lnTo>
                  <a:lnTo>
                    <a:pt x="10324" y="174"/>
                  </a:lnTo>
                  <a:lnTo>
                    <a:pt x="10337" y="193"/>
                  </a:lnTo>
                  <a:lnTo>
                    <a:pt x="10349" y="213"/>
                  </a:lnTo>
                  <a:lnTo>
                    <a:pt x="10361" y="234"/>
                  </a:lnTo>
                  <a:lnTo>
                    <a:pt x="10372" y="255"/>
                  </a:lnTo>
                  <a:lnTo>
                    <a:pt x="10381" y="278"/>
                  </a:lnTo>
                  <a:lnTo>
                    <a:pt x="10390" y="301"/>
                  </a:lnTo>
                  <a:lnTo>
                    <a:pt x="10397" y="325"/>
                  </a:lnTo>
                  <a:lnTo>
                    <a:pt x="10404" y="350"/>
                  </a:lnTo>
                  <a:lnTo>
                    <a:pt x="10415" y="403"/>
                  </a:lnTo>
                  <a:lnTo>
                    <a:pt x="10421" y="458"/>
                  </a:lnTo>
                  <a:lnTo>
                    <a:pt x="10423" y="515"/>
                  </a:lnTo>
                  <a:lnTo>
                    <a:pt x="10421" y="573"/>
                  </a:lnTo>
                  <a:lnTo>
                    <a:pt x="10414" y="628"/>
                  </a:lnTo>
                  <a:lnTo>
                    <a:pt x="10409" y="653"/>
                  </a:lnTo>
                  <a:lnTo>
                    <a:pt x="10404" y="680"/>
                  </a:lnTo>
                  <a:lnTo>
                    <a:pt x="10388" y="728"/>
                  </a:lnTo>
                  <a:lnTo>
                    <a:pt x="10370" y="773"/>
                  </a:lnTo>
                  <a:lnTo>
                    <a:pt x="10348" y="815"/>
                  </a:lnTo>
                  <a:lnTo>
                    <a:pt x="10321" y="853"/>
                  </a:lnTo>
                  <a:lnTo>
                    <a:pt x="10291" y="889"/>
                  </a:lnTo>
                  <a:lnTo>
                    <a:pt x="10258" y="921"/>
                  </a:lnTo>
                  <a:lnTo>
                    <a:pt x="10220" y="948"/>
                  </a:lnTo>
                  <a:lnTo>
                    <a:pt x="10181" y="972"/>
                  </a:lnTo>
                  <a:lnTo>
                    <a:pt x="10136" y="991"/>
                  </a:lnTo>
                  <a:lnTo>
                    <a:pt x="10090" y="1007"/>
                  </a:lnTo>
                  <a:lnTo>
                    <a:pt x="10064" y="1013"/>
                  </a:lnTo>
                  <a:lnTo>
                    <a:pt x="10039" y="1018"/>
                  </a:lnTo>
                  <a:lnTo>
                    <a:pt x="10013" y="1022"/>
                  </a:lnTo>
                  <a:lnTo>
                    <a:pt x="9986" y="1025"/>
                  </a:lnTo>
                  <a:lnTo>
                    <a:pt x="9930" y="1027"/>
                  </a:lnTo>
                  <a:lnTo>
                    <a:pt x="9554" y="1027"/>
                  </a:lnTo>
                  <a:lnTo>
                    <a:pt x="9554" y="513"/>
                  </a:lnTo>
                  <a:lnTo>
                    <a:pt x="9554" y="0"/>
                  </a:lnTo>
                  <a:close/>
                  <a:moveTo>
                    <a:pt x="10969" y="1027"/>
                  </a:moveTo>
                  <a:lnTo>
                    <a:pt x="10810" y="1027"/>
                  </a:lnTo>
                  <a:lnTo>
                    <a:pt x="10810" y="513"/>
                  </a:lnTo>
                  <a:lnTo>
                    <a:pt x="10810" y="0"/>
                  </a:lnTo>
                  <a:lnTo>
                    <a:pt x="10969" y="0"/>
                  </a:lnTo>
                  <a:lnTo>
                    <a:pt x="10969" y="513"/>
                  </a:lnTo>
                  <a:lnTo>
                    <a:pt x="10969" y="102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47098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Lef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AACB9-A45D-4DC2-A7B8-8AA52C39B0E2}" type="datetime1">
              <a:rPr lang="fi-FI" smtClean="0"/>
              <a:t>28.11.2024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Esitys/Esittäjä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6AC23-92AA-450C-B810-ACE39042675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240462" y="1052514"/>
            <a:ext cx="5472113" cy="4824412"/>
          </a:xfrm>
        </p:spPr>
        <p:txBody>
          <a:bodyPr anchor="ctr" anchorCtr="0"/>
          <a:lstStyle>
            <a:lvl1pPr marL="0" indent="0">
              <a:buFontTx/>
              <a:buNone/>
              <a:defRPr sz="4000" b="1"/>
            </a:lvl1pPr>
            <a:lvl2pPr marL="0" indent="0">
              <a:buFontTx/>
              <a:buNone/>
              <a:defRPr sz="2200"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1344067" y="1628229"/>
            <a:ext cx="3744416" cy="3744417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wrap="none" tIns="180000" bIns="0" anchor="ctr" anchorCtr="0"/>
          <a:lstStyle>
            <a:lvl1pPr algn="ctr">
              <a:defRPr sz="232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#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4219898" y="5097518"/>
            <a:ext cx="1660078" cy="185775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 flipV="1">
            <a:off x="4075963" y="-81359"/>
            <a:ext cx="1721224" cy="192618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>
            <a:grpSpLocks noChangeAspect="1"/>
          </p:cNvGrpSpPr>
          <p:nvPr userDrawn="1"/>
        </p:nvGrpSpPr>
        <p:grpSpPr>
          <a:xfrm>
            <a:off x="9912424" y="6309088"/>
            <a:ext cx="2081034" cy="360000"/>
            <a:chOff x="5880100" y="5589588"/>
            <a:chExt cx="4267200" cy="738187"/>
          </a:xfrm>
        </p:grpSpPr>
        <p:sp>
          <p:nvSpPr>
            <p:cNvPr id="15" name="Freeform 121"/>
            <p:cNvSpPr>
              <a:spLocks noEditPoints="1"/>
            </p:cNvSpPr>
            <p:nvPr userDrawn="1"/>
          </p:nvSpPr>
          <p:spPr bwMode="auto">
            <a:xfrm>
              <a:off x="9283700" y="5589588"/>
              <a:ext cx="863600" cy="738187"/>
            </a:xfrm>
            <a:custGeom>
              <a:avLst/>
              <a:gdLst>
                <a:gd name="T0" fmla="*/ 1839 w 3265"/>
                <a:gd name="T1" fmla="*/ 657 h 2788"/>
                <a:gd name="T2" fmla="*/ 1991 w 3265"/>
                <a:gd name="T3" fmla="*/ 589 h 2788"/>
                <a:gd name="T4" fmla="*/ 2105 w 3265"/>
                <a:gd name="T5" fmla="*/ 660 h 2788"/>
                <a:gd name="T6" fmla="*/ 2111 w 3265"/>
                <a:gd name="T7" fmla="*/ 832 h 2788"/>
                <a:gd name="T8" fmla="*/ 1769 w 3265"/>
                <a:gd name="T9" fmla="*/ 1078 h 2788"/>
                <a:gd name="T10" fmla="*/ 2317 w 3265"/>
                <a:gd name="T11" fmla="*/ 2564 h 2788"/>
                <a:gd name="T12" fmla="*/ 2198 w 3265"/>
                <a:gd name="T13" fmla="*/ 2076 h 2788"/>
                <a:gd name="T14" fmla="*/ 2366 w 3265"/>
                <a:gd name="T15" fmla="*/ 1868 h 2788"/>
                <a:gd name="T16" fmla="*/ 2359 w 3265"/>
                <a:gd name="T17" fmla="*/ 1584 h 2788"/>
                <a:gd name="T18" fmla="*/ 2117 w 3265"/>
                <a:gd name="T19" fmla="*/ 1381 h 2788"/>
                <a:gd name="T20" fmla="*/ 1805 w 3265"/>
                <a:gd name="T21" fmla="*/ 1436 h 2788"/>
                <a:gd name="T22" fmla="*/ 1800 w 3265"/>
                <a:gd name="T23" fmla="*/ 1296 h 2788"/>
                <a:gd name="T24" fmla="*/ 2217 w 3265"/>
                <a:gd name="T25" fmla="*/ 1045 h 2788"/>
                <a:gd name="T26" fmla="*/ 2340 w 3265"/>
                <a:gd name="T27" fmla="*/ 781 h 2788"/>
                <a:gd name="T28" fmla="*/ 2259 w 3265"/>
                <a:gd name="T29" fmla="*/ 510 h 2788"/>
                <a:gd name="T30" fmla="*/ 2037 w 3265"/>
                <a:gd name="T31" fmla="*/ 382 h 2788"/>
                <a:gd name="T32" fmla="*/ 1747 w 3265"/>
                <a:gd name="T33" fmla="*/ 450 h 2788"/>
                <a:gd name="T34" fmla="*/ 1592 w 3265"/>
                <a:gd name="T35" fmla="*/ 698 h 2788"/>
                <a:gd name="T36" fmla="*/ 1254 w 3265"/>
                <a:gd name="T37" fmla="*/ 1208 h 2788"/>
                <a:gd name="T38" fmla="*/ 764 w 3265"/>
                <a:gd name="T39" fmla="*/ 1127 h 2788"/>
                <a:gd name="T40" fmla="*/ 678 w 3265"/>
                <a:gd name="T41" fmla="*/ 886 h 2788"/>
                <a:gd name="T42" fmla="*/ 992 w 3265"/>
                <a:gd name="T43" fmla="*/ 504 h 2788"/>
                <a:gd name="T44" fmla="*/ 1386 w 3265"/>
                <a:gd name="T45" fmla="*/ 280 h 2788"/>
                <a:gd name="T46" fmla="*/ 1769 w 3265"/>
                <a:gd name="T47" fmla="*/ 213 h 2788"/>
                <a:gd name="T48" fmla="*/ 2267 w 3265"/>
                <a:gd name="T49" fmla="*/ 305 h 2788"/>
                <a:gd name="T50" fmla="*/ 2642 w 3265"/>
                <a:gd name="T51" fmla="*/ 543 h 2788"/>
                <a:gd name="T52" fmla="*/ 2941 w 3265"/>
                <a:gd name="T53" fmla="*/ 953 h 2788"/>
                <a:gd name="T54" fmla="*/ 3053 w 3265"/>
                <a:gd name="T55" fmla="*/ 1447 h 2788"/>
                <a:gd name="T56" fmla="*/ 2893 w 3265"/>
                <a:gd name="T57" fmla="*/ 2086 h 2788"/>
                <a:gd name="T58" fmla="*/ 2606 w 3265"/>
                <a:gd name="T59" fmla="*/ 2436 h 2788"/>
                <a:gd name="T60" fmla="*/ 1887 w 3265"/>
                <a:gd name="T61" fmla="*/ 1646 h 2788"/>
                <a:gd name="T62" fmla="*/ 2060 w 3265"/>
                <a:gd name="T63" fmla="*/ 1586 h 2788"/>
                <a:gd name="T64" fmla="*/ 2172 w 3265"/>
                <a:gd name="T65" fmla="*/ 1689 h 2788"/>
                <a:gd name="T66" fmla="*/ 2120 w 3265"/>
                <a:gd name="T67" fmla="*/ 1869 h 2788"/>
                <a:gd name="T68" fmla="*/ 1777 w 3265"/>
                <a:gd name="T69" fmla="*/ 1973 h 2788"/>
                <a:gd name="T70" fmla="*/ 2415 w 3265"/>
                <a:gd name="T71" fmla="*/ 138 h 2788"/>
                <a:gd name="T72" fmla="*/ 1842 w 3265"/>
                <a:gd name="T73" fmla="*/ 0 h 2788"/>
                <a:gd name="T74" fmla="*/ 1379 w 3265"/>
                <a:gd name="T75" fmla="*/ 59 h 2788"/>
                <a:gd name="T76" fmla="*/ 1004 w 3265"/>
                <a:gd name="T77" fmla="*/ 232 h 2788"/>
                <a:gd name="T78" fmla="*/ 627 w 3265"/>
                <a:gd name="T79" fmla="*/ 576 h 2788"/>
                <a:gd name="T80" fmla="*/ 290 w 3265"/>
                <a:gd name="T81" fmla="*/ 807 h 2788"/>
                <a:gd name="T82" fmla="*/ 209 w 3265"/>
                <a:gd name="T83" fmla="*/ 1026 h 2788"/>
                <a:gd name="T84" fmla="*/ 317 w 3265"/>
                <a:gd name="T85" fmla="*/ 1563 h 2788"/>
                <a:gd name="T86" fmla="*/ 461 w 3265"/>
                <a:gd name="T87" fmla="*/ 2116 h 2788"/>
                <a:gd name="T88" fmla="*/ 869 w 3265"/>
                <a:gd name="T89" fmla="*/ 2625 h 2788"/>
                <a:gd name="T90" fmla="*/ 684 w 3265"/>
                <a:gd name="T91" fmla="*/ 2085 h 2788"/>
                <a:gd name="T92" fmla="*/ 529 w 3265"/>
                <a:gd name="T93" fmla="*/ 1550 h 2788"/>
                <a:gd name="T94" fmla="*/ 783 w 3265"/>
                <a:gd name="T95" fmla="*/ 1358 h 2788"/>
                <a:gd name="T96" fmla="*/ 1373 w 3265"/>
                <a:gd name="T97" fmla="*/ 1412 h 2788"/>
                <a:gd name="T98" fmla="*/ 1729 w 3265"/>
                <a:gd name="T99" fmla="*/ 2189 h 2788"/>
                <a:gd name="T100" fmla="*/ 2269 w 3265"/>
                <a:gd name="T101" fmla="*/ 2772 h 2788"/>
                <a:gd name="T102" fmla="*/ 2544 w 3265"/>
                <a:gd name="T103" fmla="*/ 2740 h 2788"/>
                <a:gd name="T104" fmla="*/ 2975 w 3265"/>
                <a:gd name="T105" fmla="*/ 2351 h 2788"/>
                <a:gd name="T106" fmla="*/ 3221 w 3265"/>
                <a:gd name="T107" fmla="*/ 1830 h 2788"/>
                <a:gd name="T108" fmla="*/ 3254 w 3265"/>
                <a:gd name="T109" fmla="*/ 1292 h 2788"/>
                <a:gd name="T110" fmla="*/ 3103 w 3265"/>
                <a:gd name="T111" fmla="*/ 800 h 2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65" h="2788">
                  <a:moveTo>
                    <a:pt x="1710" y="1103"/>
                  </a:moveTo>
                  <a:lnTo>
                    <a:pt x="1739" y="972"/>
                  </a:lnTo>
                  <a:lnTo>
                    <a:pt x="1770" y="848"/>
                  </a:lnTo>
                  <a:lnTo>
                    <a:pt x="1800" y="745"/>
                  </a:lnTo>
                  <a:lnTo>
                    <a:pt x="1814" y="706"/>
                  </a:lnTo>
                  <a:lnTo>
                    <a:pt x="1820" y="690"/>
                  </a:lnTo>
                  <a:lnTo>
                    <a:pt x="1827" y="678"/>
                  </a:lnTo>
                  <a:lnTo>
                    <a:pt x="1839" y="657"/>
                  </a:lnTo>
                  <a:lnTo>
                    <a:pt x="1853" y="640"/>
                  </a:lnTo>
                  <a:lnTo>
                    <a:pt x="1867" y="626"/>
                  </a:lnTo>
                  <a:lnTo>
                    <a:pt x="1881" y="615"/>
                  </a:lnTo>
                  <a:lnTo>
                    <a:pt x="1897" y="606"/>
                  </a:lnTo>
                  <a:lnTo>
                    <a:pt x="1910" y="600"/>
                  </a:lnTo>
                  <a:lnTo>
                    <a:pt x="1937" y="591"/>
                  </a:lnTo>
                  <a:lnTo>
                    <a:pt x="1973" y="588"/>
                  </a:lnTo>
                  <a:lnTo>
                    <a:pt x="1991" y="589"/>
                  </a:lnTo>
                  <a:lnTo>
                    <a:pt x="2009" y="592"/>
                  </a:lnTo>
                  <a:lnTo>
                    <a:pt x="2025" y="597"/>
                  </a:lnTo>
                  <a:lnTo>
                    <a:pt x="2042" y="604"/>
                  </a:lnTo>
                  <a:lnTo>
                    <a:pt x="2058" y="613"/>
                  </a:lnTo>
                  <a:lnTo>
                    <a:pt x="2073" y="622"/>
                  </a:lnTo>
                  <a:lnTo>
                    <a:pt x="2085" y="633"/>
                  </a:lnTo>
                  <a:lnTo>
                    <a:pt x="2096" y="645"/>
                  </a:lnTo>
                  <a:lnTo>
                    <a:pt x="2105" y="660"/>
                  </a:lnTo>
                  <a:lnTo>
                    <a:pt x="2113" y="673"/>
                  </a:lnTo>
                  <a:lnTo>
                    <a:pt x="2124" y="704"/>
                  </a:lnTo>
                  <a:lnTo>
                    <a:pt x="2129" y="736"/>
                  </a:lnTo>
                  <a:lnTo>
                    <a:pt x="2129" y="752"/>
                  </a:lnTo>
                  <a:lnTo>
                    <a:pt x="2127" y="769"/>
                  </a:lnTo>
                  <a:lnTo>
                    <a:pt x="2121" y="801"/>
                  </a:lnTo>
                  <a:lnTo>
                    <a:pt x="2117" y="818"/>
                  </a:lnTo>
                  <a:lnTo>
                    <a:pt x="2111" y="832"/>
                  </a:lnTo>
                  <a:lnTo>
                    <a:pt x="2096" y="861"/>
                  </a:lnTo>
                  <a:lnTo>
                    <a:pt x="2069" y="893"/>
                  </a:lnTo>
                  <a:lnTo>
                    <a:pt x="2033" y="927"/>
                  </a:lnTo>
                  <a:lnTo>
                    <a:pt x="1989" y="959"/>
                  </a:lnTo>
                  <a:lnTo>
                    <a:pt x="1939" y="992"/>
                  </a:lnTo>
                  <a:lnTo>
                    <a:pt x="1885" y="1021"/>
                  </a:lnTo>
                  <a:lnTo>
                    <a:pt x="1827" y="1051"/>
                  </a:lnTo>
                  <a:lnTo>
                    <a:pt x="1769" y="1078"/>
                  </a:lnTo>
                  <a:lnTo>
                    <a:pt x="1710" y="1103"/>
                  </a:lnTo>
                  <a:close/>
                  <a:moveTo>
                    <a:pt x="2435" y="2558"/>
                  </a:moveTo>
                  <a:lnTo>
                    <a:pt x="2424" y="2564"/>
                  </a:lnTo>
                  <a:lnTo>
                    <a:pt x="2412" y="2569"/>
                  </a:lnTo>
                  <a:lnTo>
                    <a:pt x="2388" y="2575"/>
                  </a:lnTo>
                  <a:lnTo>
                    <a:pt x="2364" y="2576"/>
                  </a:lnTo>
                  <a:lnTo>
                    <a:pt x="2341" y="2572"/>
                  </a:lnTo>
                  <a:lnTo>
                    <a:pt x="2317" y="2564"/>
                  </a:lnTo>
                  <a:lnTo>
                    <a:pt x="2297" y="2552"/>
                  </a:lnTo>
                  <a:lnTo>
                    <a:pt x="2277" y="2536"/>
                  </a:lnTo>
                  <a:lnTo>
                    <a:pt x="2261" y="2516"/>
                  </a:lnTo>
                  <a:lnTo>
                    <a:pt x="2010" y="2150"/>
                  </a:lnTo>
                  <a:lnTo>
                    <a:pt x="2069" y="2134"/>
                  </a:lnTo>
                  <a:lnTo>
                    <a:pt x="2124" y="2113"/>
                  </a:lnTo>
                  <a:lnTo>
                    <a:pt x="2175" y="2089"/>
                  </a:lnTo>
                  <a:lnTo>
                    <a:pt x="2198" y="2076"/>
                  </a:lnTo>
                  <a:lnTo>
                    <a:pt x="2221" y="2062"/>
                  </a:lnTo>
                  <a:lnTo>
                    <a:pt x="2247" y="2040"/>
                  </a:lnTo>
                  <a:lnTo>
                    <a:pt x="2273" y="2016"/>
                  </a:lnTo>
                  <a:lnTo>
                    <a:pt x="2295" y="1990"/>
                  </a:lnTo>
                  <a:lnTo>
                    <a:pt x="2317" y="1962"/>
                  </a:lnTo>
                  <a:lnTo>
                    <a:pt x="2336" y="1932"/>
                  </a:lnTo>
                  <a:lnTo>
                    <a:pt x="2353" y="1901"/>
                  </a:lnTo>
                  <a:lnTo>
                    <a:pt x="2366" y="1868"/>
                  </a:lnTo>
                  <a:lnTo>
                    <a:pt x="2377" y="1834"/>
                  </a:lnTo>
                  <a:lnTo>
                    <a:pt x="2385" y="1799"/>
                  </a:lnTo>
                  <a:lnTo>
                    <a:pt x="2390" y="1765"/>
                  </a:lnTo>
                  <a:lnTo>
                    <a:pt x="2391" y="1729"/>
                  </a:lnTo>
                  <a:lnTo>
                    <a:pt x="2389" y="1691"/>
                  </a:lnTo>
                  <a:lnTo>
                    <a:pt x="2383" y="1655"/>
                  </a:lnTo>
                  <a:lnTo>
                    <a:pt x="2373" y="1620"/>
                  </a:lnTo>
                  <a:lnTo>
                    <a:pt x="2359" y="1584"/>
                  </a:lnTo>
                  <a:lnTo>
                    <a:pt x="2340" y="1549"/>
                  </a:lnTo>
                  <a:lnTo>
                    <a:pt x="2317" y="1515"/>
                  </a:lnTo>
                  <a:lnTo>
                    <a:pt x="2291" y="1484"/>
                  </a:lnTo>
                  <a:lnTo>
                    <a:pt x="2261" y="1457"/>
                  </a:lnTo>
                  <a:lnTo>
                    <a:pt x="2227" y="1433"/>
                  </a:lnTo>
                  <a:lnTo>
                    <a:pt x="2192" y="1411"/>
                  </a:lnTo>
                  <a:lnTo>
                    <a:pt x="2155" y="1394"/>
                  </a:lnTo>
                  <a:lnTo>
                    <a:pt x="2117" y="1381"/>
                  </a:lnTo>
                  <a:lnTo>
                    <a:pt x="2076" y="1373"/>
                  </a:lnTo>
                  <a:lnTo>
                    <a:pt x="2035" y="1368"/>
                  </a:lnTo>
                  <a:lnTo>
                    <a:pt x="1994" y="1369"/>
                  </a:lnTo>
                  <a:lnTo>
                    <a:pt x="1955" y="1374"/>
                  </a:lnTo>
                  <a:lnTo>
                    <a:pt x="1915" y="1382"/>
                  </a:lnTo>
                  <a:lnTo>
                    <a:pt x="1877" y="1397"/>
                  </a:lnTo>
                  <a:lnTo>
                    <a:pt x="1841" y="1415"/>
                  </a:lnTo>
                  <a:lnTo>
                    <a:pt x="1805" y="1436"/>
                  </a:lnTo>
                  <a:lnTo>
                    <a:pt x="1771" y="1463"/>
                  </a:lnTo>
                  <a:lnTo>
                    <a:pt x="1731" y="1502"/>
                  </a:lnTo>
                  <a:lnTo>
                    <a:pt x="1687" y="1555"/>
                  </a:lnTo>
                  <a:lnTo>
                    <a:pt x="1639" y="1617"/>
                  </a:lnTo>
                  <a:lnTo>
                    <a:pt x="1589" y="1687"/>
                  </a:lnTo>
                  <a:lnTo>
                    <a:pt x="1661" y="1347"/>
                  </a:lnTo>
                  <a:lnTo>
                    <a:pt x="1723" y="1326"/>
                  </a:lnTo>
                  <a:lnTo>
                    <a:pt x="1800" y="1296"/>
                  </a:lnTo>
                  <a:lnTo>
                    <a:pt x="1885" y="1259"/>
                  </a:lnTo>
                  <a:lnTo>
                    <a:pt x="1929" y="1237"/>
                  </a:lnTo>
                  <a:lnTo>
                    <a:pt x="1975" y="1214"/>
                  </a:lnTo>
                  <a:lnTo>
                    <a:pt x="2019" y="1190"/>
                  </a:lnTo>
                  <a:lnTo>
                    <a:pt x="2063" y="1164"/>
                  </a:lnTo>
                  <a:lnTo>
                    <a:pt x="2145" y="1108"/>
                  </a:lnTo>
                  <a:lnTo>
                    <a:pt x="2183" y="1077"/>
                  </a:lnTo>
                  <a:lnTo>
                    <a:pt x="2217" y="1045"/>
                  </a:lnTo>
                  <a:lnTo>
                    <a:pt x="2247" y="1012"/>
                  </a:lnTo>
                  <a:lnTo>
                    <a:pt x="2274" y="977"/>
                  </a:lnTo>
                  <a:lnTo>
                    <a:pt x="2291" y="947"/>
                  </a:lnTo>
                  <a:lnTo>
                    <a:pt x="2306" y="916"/>
                  </a:lnTo>
                  <a:lnTo>
                    <a:pt x="2318" y="884"/>
                  </a:lnTo>
                  <a:lnTo>
                    <a:pt x="2328" y="850"/>
                  </a:lnTo>
                  <a:lnTo>
                    <a:pt x="2335" y="815"/>
                  </a:lnTo>
                  <a:lnTo>
                    <a:pt x="2340" y="781"/>
                  </a:lnTo>
                  <a:lnTo>
                    <a:pt x="2341" y="745"/>
                  </a:lnTo>
                  <a:lnTo>
                    <a:pt x="2340" y="709"/>
                  </a:lnTo>
                  <a:lnTo>
                    <a:pt x="2335" y="674"/>
                  </a:lnTo>
                  <a:lnTo>
                    <a:pt x="2327" y="639"/>
                  </a:lnTo>
                  <a:lnTo>
                    <a:pt x="2316" y="604"/>
                  </a:lnTo>
                  <a:lnTo>
                    <a:pt x="2300" y="572"/>
                  </a:lnTo>
                  <a:lnTo>
                    <a:pt x="2282" y="540"/>
                  </a:lnTo>
                  <a:lnTo>
                    <a:pt x="2259" y="510"/>
                  </a:lnTo>
                  <a:lnTo>
                    <a:pt x="2233" y="482"/>
                  </a:lnTo>
                  <a:lnTo>
                    <a:pt x="2204" y="456"/>
                  </a:lnTo>
                  <a:lnTo>
                    <a:pt x="2187" y="444"/>
                  </a:lnTo>
                  <a:lnTo>
                    <a:pt x="2171" y="432"/>
                  </a:lnTo>
                  <a:lnTo>
                    <a:pt x="2135" y="413"/>
                  </a:lnTo>
                  <a:lnTo>
                    <a:pt x="2096" y="397"/>
                  </a:lnTo>
                  <a:lnTo>
                    <a:pt x="2057" y="386"/>
                  </a:lnTo>
                  <a:lnTo>
                    <a:pt x="2037" y="382"/>
                  </a:lnTo>
                  <a:lnTo>
                    <a:pt x="2017" y="379"/>
                  </a:lnTo>
                  <a:lnTo>
                    <a:pt x="1976" y="376"/>
                  </a:lnTo>
                  <a:lnTo>
                    <a:pt x="1935" y="378"/>
                  </a:lnTo>
                  <a:lnTo>
                    <a:pt x="1895" y="384"/>
                  </a:lnTo>
                  <a:lnTo>
                    <a:pt x="1855" y="395"/>
                  </a:lnTo>
                  <a:lnTo>
                    <a:pt x="1817" y="409"/>
                  </a:lnTo>
                  <a:lnTo>
                    <a:pt x="1781" y="427"/>
                  </a:lnTo>
                  <a:lnTo>
                    <a:pt x="1747" y="450"/>
                  </a:lnTo>
                  <a:lnTo>
                    <a:pt x="1717" y="476"/>
                  </a:lnTo>
                  <a:lnTo>
                    <a:pt x="1688" y="506"/>
                  </a:lnTo>
                  <a:lnTo>
                    <a:pt x="1675" y="522"/>
                  </a:lnTo>
                  <a:lnTo>
                    <a:pt x="1663" y="539"/>
                  </a:lnTo>
                  <a:lnTo>
                    <a:pt x="1640" y="576"/>
                  </a:lnTo>
                  <a:lnTo>
                    <a:pt x="1628" y="600"/>
                  </a:lnTo>
                  <a:lnTo>
                    <a:pt x="1616" y="628"/>
                  </a:lnTo>
                  <a:lnTo>
                    <a:pt x="1592" y="698"/>
                  </a:lnTo>
                  <a:lnTo>
                    <a:pt x="1568" y="777"/>
                  </a:lnTo>
                  <a:lnTo>
                    <a:pt x="1547" y="863"/>
                  </a:lnTo>
                  <a:lnTo>
                    <a:pt x="1507" y="1036"/>
                  </a:lnTo>
                  <a:lnTo>
                    <a:pt x="1477" y="1180"/>
                  </a:lnTo>
                  <a:lnTo>
                    <a:pt x="1389" y="1196"/>
                  </a:lnTo>
                  <a:lnTo>
                    <a:pt x="1345" y="1202"/>
                  </a:lnTo>
                  <a:lnTo>
                    <a:pt x="1301" y="1206"/>
                  </a:lnTo>
                  <a:lnTo>
                    <a:pt x="1254" y="1208"/>
                  </a:lnTo>
                  <a:lnTo>
                    <a:pt x="1207" y="1208"/>
                  </a:lnTo>
                  <a:lnTo>
                    <a:pt x="1116" y="1205"/>
                  </a:lnTo>
                  <a:lnTo>
                    <a:pt x="1025" y="1195"/>
                  </a:lnTo>
                  <a:lnTo>
                    <a:pt x="980" y="1188"/>
                  </a:lnTo>
                  <a:lnTo>
                    <a:pt x="936" y="1178"/>
                  </a:lnTo>
                  <a:lnTo>
                    <a:pt x="893" y="1168"/>
                  </a:lnTo>
                  <a:lnTo>
                    <a:pt x="849" y="1156"/>
                  </a:lnTo>
                  <a:lnTo>
                    <a:pt x="764" y="1127"/>
                  </a:lnTo>
                  <a:lnTo>
                    <a:pt x="723" y="1111"/>
                  </a:lnTo>
                  <a:lnTo>
                    <a:pt x="683" y="1093"/>
                  </a:lnTo>
                  <a:lnTo>
                    <a:pt x="642" y="1073"/>
                  </a:lnTo>
                  <a:lnTo>
                    <a:pt x="603" y="1053"/>
                  </a:lnTo>
                  <a:lnTo>
                    <a:pt x="619" y="1009"/>
                  </a:lnTo>
                  <a:lnTo>
                    <a:pt x="637" y="969"/>
                  </a:lnTo>
                  <a:lnTo>
                    <a:pt x="657" y="927"/>
                  </a:lnTo>
                  <a:lnTo>
                    <a:pt x="678" y="886"/>
                  </a:lnTo>
                  <a:lnTo>
                    <a:pt x="723" y="808"/>
                  </a:lnTo>
                  <a:lnTo>
                    <a:pt x="749" y="771"/>
                  </a:lnTo>
                  <a:lnTo>
                    <a:pt x="775" y="734"/>
                  </a:lnTo>
                  <a:lnTo>
                    <a:pt x="831" y="662"/>
                  </a:lnTo>
                  <a:lnTo>
                    <a:pt x="861" y="628"/>
                  </a:lnTo>
                  <a:lnTo>
                    <a:pt x="891" y="595"/>
                  </a:lnTo>
                  <a:lnTo>
                    <a:pt x="957" y="533"/>
                  </a:lnTo>
                  <a:lnTo>
                    <a:pt x="992" y="504"/>
                  </a:lnTo>
                  <a:lnTo>
                    <a:pt x="1027" y="475"/>
                  </a:lnTo>
                  <a:lnTo>
                    <a:pt x="1100" y="422"/>
                  </a:lnTo>
                  <a:lnTo>
                    <a:pt x="1178" y="374"/>
                  </a:lnTo>
                  <a:lnTo>
                    <a:pt x="1218" y="353"/>
                  </a:lnTo>
                  <a:lnTo>
                    <a:pt x="1259" y="332"/>
                  </a:lnTo>
                  <a:lnTo>
                    <a:pt x="1301" y="313"/>
                  </a:lnTo>
                  <a:lnTo>
                    <a:pt x="1343" y="295"/>
                  </a:lnTo>
                  <a:lnTo>
                    <a:pt x="1386" y="280"/>
                  </a:lnTo>
                  <a:lnTo>
                    <a:pt x="1429" y="265"/>
                  </a:lnTo>
                  <a:lnTo>
                    <a:pt x="1473" y="252"/>
                  </a:lnTo>
                  <a:lnTo>
                    <a:pt x="1518" y="241"/>
                  </a:lnTo>
                  <a:lnTo>
                    <a:pt x="1563" y="232"/>
                  </a:lnTo>
                  <a:lnTo>
                    <a:pt x="1610" y="225"/>
                  </a:lnTo>
                  <a:lnTo>
                    <a:pt x="1657" y="219"/>
                  </a:lnTo>
                  <a:lnTo>
                    <a:pt x="1704" y="215"/>
                  </a:lnTo>
                  <a:lnTo>
                    <a:pt x="1769" y="213"/>
                  </a:lnTo>
                  <a:lnTo>
                    <a:pt x="1833" y="213"/>
                  </a:lnTo>
                  <a:lnTo>
                    <a:pt x="1898" y="216"/>
                  </a:lnTo>
                  <a:lnTo>
                    <a:pt x="1962" y="223"/>
                  </a:lnTo>
                  <a:lnTo>
                    <a:pt x="2024" y="233"/>
                  </a:lnTo>
                  <a:lnTo>
                    <a:pt x="2087" y="246"/>
                  </a:lnTo>
                  <a:lnTo>
                    <a:pt x="2148" y="263"/>
                  </a:lnTo>
                  <a:lnTo>
                    <a:pt x="2208" y="282"/>
                  </a:lnTo>
                  <a:lnTo>
                    <a:pt x="2267" y="305"/>
                  </a:lnTo>
                  <a:lnTo>
                    <a:pt x="2324" y="330"/>
                  </a:lnTo>
                  <a:lnTo>
                    <a:pt x="2353" y="343"/>
                  </a:lnTo>
                  <a:lnTo>
                    <a:pt x="2382" y="359"/>
                  </a:lnTo>
                  <a:lnTo>
                    <a:pt x="2437" y="390"/>
                  </a:lnTo>
                  <a:lnTo>
                    <a:pt x="2491" y="423"/>
                  </a:lnTo>
                  <a:lnTo>
                    <a:pt x="2543" y="461"/>
                  </a:lnTo>
                  <a:lnTo>
                    <a:pt x="2594" y="500"/>
                  </a:lnTo>
                  <a:lnTo>
                    <a:pt x="2642" y="543"/>
                  </a:lnTo>
                  <a:lnTo>
                    <a:pt x="2689" y="589"/>
                  </a:lnTo>
                  <a:lnTo>
                    <a:pt x="2733" y="636"/>
                  </a:lnTo>
                  <a:lnTo>
                    <a:pt x="2775" y="685"/>
                  </a:lnTo>
                  <a:lnTo>
                    <a:pt x="2814" y="735"/>
                  </a:lnTo>
                  <a:lnTo>
                    <a:pt x="2850" y="787"/>
                  </a:lnTo>
                  <a:lnTo>
                    <a:pt x="2883" y="841"/>
                  </a:lnTo>
                  <a:lnTo>
                    <a:pt x="2913" y="897"/>
                  </a:lnTo>
                  <a:lnTo>
                    <a:pt x="2941" y="953"/>
                  </a:lnTo>
                  <a:lnTo>
                    <a:pt x="2966" y="1011"/>
                  </a:lnTo>
                  <a:lnTo>
                    <a:pt x="2988" y="1071"/>
                  </a:lnTo>
                  <a:lnTo>
                    <a:pt x="3006" y="1131"/>
                  </a:lnTo>
                  <a:lnTo>
                    <a:pt x="3021" y="1193"/>
                  </a:lnTo>
                  <a:lnTo>
                    <a:pt x="3033" y="1255"/>
                  </a:lnTo>
                  <a:lnTo>
                    <a:pt x="3043" y="1319"/>
                  </a:lnTo>
                  <a:lnTo>
                    <a:pt x="3049" y="1382"/>
                  </a:lnTo>
                  <a:lnTo>
                    <a:pt x="3053" y="1447"/>
                  </a:lnTo>
                  <a:lnTo>
                    <a:pt x="3051" y="1532"/>
                  </a:lnTo>
                  <a:lnTo>
                    <a:pt x="3044" y="1616"/>
                  </a:lnTo>
                  <a:lnTo>
                    <a:pt x="3032" y="1699"/>
                  </a:lnTo>
                  <a:lnTo>
                    <a:pt x="3014" y="1779"/>
                  </a:lnTo>
                  <a:lnTo>
                    <a:pt x="2991" y="1859"/>
                  </a:lnTo>
                  <a:lnTo>
                    <a:pt x="2964" y="1937"/>
                  </a:lnTo>
                  <a:lnTo>
                    <a:pt x="2931" y="2013"/>
                  </a:lnTo>
                  <a:lnTo>
                    <a:pt x="2893" y="2086"/>
                  </a:lnTo>
                  <a:lnTo>
                    <a:pt x="2851" y="2156"/>
                  </a:lnTo>
                  <a:lnTo>
                    <a:pt x="2804" y="2225"/>
                  </a:lnTo>
                  <a:lnTo>
                    <a:pt x="2753" y="2289"/>
                  </a:lnTo>
                  <a:lnTo>
                    <a:pt x="2725" y="2321"/>
                  </a:lnTo>
                  <a:lnTo>
                    <a:pt x="2697" y="2351"/>
                  </a:lnTo>
                  <a:lnTo>
                    <a:pt x="2667" y="2379"/>
                  </a:lnTo>
                  <a:lnTo>
                    <a:pt x="2637" y="2408"/>
                  </a:lnTo>
                  <a:lnTo>
                    <a:pt x="2606" y="2436"/>
                  </a:lnTo>
                  <a:lnTo>
                    <a:pt x="2574" y="2462"/>
                  </a:lnTo>
                  <a:lnTo>
                    <a:pt x="2507" y="2512"/>
                  </a:lnTo>
                  <a:lnTo>
                    <a:pt x="2435" y="2558"/>
                  </a:lnTo>
                  <a:close/>
                  <a:moveTo>
                    <a:pt x="1649" y="1980"/>
                  </a:moveTo>
                  <a:lnTo>
                    <a:pt x="1722" y="1868"/>
                  </a:lnTo>
                  <a:lnTo>
                    <a:pt x="1795" y="1763"/>
                  </a:lnTo>
                  <a:lnTo>
                    <a:pt x="1860" y="1677"/>
                  </a:lnTo>
                  <a:lnTo>
                    <a:pt x="1887" y="1646"/>
                  </a:lnTo>
                  <a:lnTo>
                    <a:pt x="1909" y="1623"/>
                  </a:lnTo>
                  <a:lnTo>
                    <a:pt x="1939" y="1602"/>
                  </a:lnTo>
                  <a:lnTo>
                    <a:pt x="1953" y="1594"/>
                  </a:lnTo>
                  <a:lnTo>
                    <a:pt x="1968" y="1588"/>
                  </a:lnTo>
                  <a:lnTo>
                    <a:pt x="1994" y="1582"/>
                  </a:lnTo>
                  <a:lnTo>
                    <a:pt x="2018" y="1580"/>
                  </a:lnTo>
                  <a:lnTo>
                    <a:pt x="2042" y="1582"/>
                  </a:lnTo>
                  <a:lnTo>
                    <a:pt x="2060" y="1586"/>
                  </a:lnTo>
                  <a:lnTo>
                    <a:pt x="2077" y="1592"/>
                  </a:lnTo>
                  <a:lnTo>
                    <a:pt x="2094" y="1599"/>
                  </a:lnTo>
                  <a:lnTo>
                    <a:pt x="2109" y="1608"/>
                  </a:lnTo>
                  <a:lnTo>
                    <a:pt x="2137" y="1630"/>
                  </a:lnTo>
                  <a:lnTo>
                    <a:pt x="2149" y="1645"/>
                  </a:lnTo>
                  <a:lnTo>
                    <a:pt x="2159" y="1659"/>
                  </a:lnTo>
                  <a:lnTo>
                    <a:pt x="2166" y="1673"/>
                  </a:lnTo>
                  <a:lnTo>
                    <a:pt x="2172" y="1689"/>
                  </a:lnTo>
                  <a:lnTo>
                    <a:pt x="2175" y="1705"/>
                  </a:lnTo>
                  <a:lnTo>
                    <a:pt x="2178" y="1720"/>
                  </a:lnTo>
                  <a:lnTo>
                    <a:pt x="2178" y="1737"/>
                  </a:lnTo>
                  <a:lnTo>
                    <a:pt x="2177" y="1753"/>
                  </a:lnTo>
                  <a:lnTo>
                    <a:pt x="2171" y="1785"/>
                  </a:lnTo>
                  <a:lnTo>
                    <a:pt x="2157" y="1815"/>
                  </a:lnTo>
                  <a:lnTo>
                    <a:pt x="2141" y="1844"/>
                  </a:lnTo>
                  <a:lnTo>
                    <a:pt x="2120" y="1869"/>
                  </a:lnTo>
                  <a:lnTo>
                    <a:pt x="2096" y="1889"/>
                  </a:lnTo>
                  <a:lnTo>
                    <a:pt x="2059" y="1912"/>
                  </a:lnTo>
                  <a:lnTo>
                    <a:pt x="2037" y="1920"/>
                  </a:lnTo>
                  <a:lnTo>
                    <a:pt x="2013" y="1930"/>
                  </a:lnTo>
                  <a:lnTo>
                    <a:pt x="1961" y="1944"/>
                  </a:lnTo>
                  <a:lnTo>
                    <a:pt x="1903" y="1956"/>
                  </a:lnTo>
                  <a:lnTo>
                    <a:pt x="1842" y="1966"/>
                  </a:lnTo>
                  <a:lnTo>
                    <a:pt x="1777" y="1973"/>
                  </a:lnTo>
                  <a:lnTo>
                    <a:pt x="1649" y="1980"/>
                  </a:lnTo>
                  <a:close/>
                  <a:moveTo>
                    <a:pt x="2786" y="387"/>
                  </a:moveTo>
                  <a:lnTo>
                    <a:pt x="2729" y="337"/>
                  </a:lnTo>
                  <a:lnTo>
                    <a:pt x="2670" y="290"/>
                  </a:lnTo>
                  <a:lnTo>
                    <a:pt x="2609" y="247"/>
                  </a:lnTo>
                  <a:lnTo>
                    <a:pt x="2545" y="208"/>
                  </a:lnTo>
                  <a:lnTo>
                    <a:pt x="2481" y="171"/>
                  </a:lnTo>
                  <a:lnTo>
                    <a:pt x="2415" y="138"/>
                  </a:lnTo>
                  <a:lnTo>
                    <a:pt x="2347" y="108"/>
                  </a:lnTo>
                  <a:lnTo>
                    <a:pt x="2279" y="82"/>
                  </a:lnTo>
                  <a:lnTo>
                    <a:pt x="2208" y="59"/>
                  </a:lnTo>
                  <a:lnTo>
                    <a:pt x="2137" y="40"/>
                  </a:lnTo>
                  <a:lnTo>
                    <a:pt x="2064" y="24"/>
                  </a:lnTo>
                  <a:lnTo>
                    <a:pt x="1991" y="14"/>
                  </a:lnTo>
                  <a:lnTo>
                    <a:pt x="1916" y="5"/>
                  </a:lnTo>
                  <a:lnTo>
                    <a:pt x="1842" y="0"/>
                  </a:lnTo>
                  <a:lnTo>
                    <a:pt x="1765" y="0"/>
                  </a:lnTo>
                  <a:lnTo>
                    <a:pt x="1689" y="3"/>
                  </a:lnTo>
                  <a:lnTo>
                    <a:pt x="1637" y="8"/>
                  </a:lnTo>
                  <a:lnTo>
                    <a:pt x="1584" y="15"/>
                  </a:lnTo>
                  <a:lnTo>
                    <a:pt x="1531" y="23"/>
                  </a:lnTo>
                  <a:lnTo>
                    <a:pt x="1479" y="33"/>
                  </a:lnTo>
                  <a:lnTo>
                    <a:pt x="1429" y="45"/>
                  </a:lnTo>
                  <a:lnTo>
                    <a:pt x="1379" y="59"/>
                  </a:lnTo>
                  <a:lnTo>
                    <a:pt x="1329" y="75"/>
                  </a:lnTo>
                  <a:lnTo>
                    <a:pt x="1280" y="93"/>
                  </a:lnTo>
                  <a:lnTo>
                    <a:pt x="1232" y="112"/>
                  </a:lnTo>
                  <a:lnTo>
                    <a:pt x="1185" y="132"/>
                  </a:lnTo>
                  <a:lnTo>
                    <a:pt x="1139" y="155"/>
                  </a:lnTo>
                  <a:lnTo>
                    <a:pt x="1093" y="179"/>
                  </a:lnTo>
                  <a:lnTo>
                    <a:pt x="1049" y="204"/>
                  </a:lnTo>
                  <a:lnTo>
                    <a:pt x="1004" y="232"/>
                  </a:lnTo>
                  <a:lnTo>
                    <a:pt x="962" y="260"/>
                  </a:lnTo>
                  <a:lnTo>
                    <a:pt x="920" y="290"/>
                  </a:lnTo>
                  <a:lnTo>
                    <a:pt x="840" y="354"/>
                  </a:lnTo>
                  <a:lnTo>
                    <a:pt x="801" y="389"/>
                  </a:lnTo>
                  <a:lnTo>
                    <a:pt x="764" y="423"/>
                  </a:lnTo>
                  <a:lnTo>
                    <a:pt x="693" y="498"/>
                  </a:lnTo>
                  <a:lnTo>
                    <a:pt x="660" y="536"/>
                  </a:lnTo>
                  <a:lnTo>
                    <a:pt x="627" y="576"/>
                  </a:lnTo>
                  <a:lnTo>
                    <a:pt x="597" y="618"/>
                  </a:lnTo>
                  <a:lnTo>
                    <a:pt x="567" y="660"/>
                  </a:lnTo>
                  <a:lnTo>
                    <a:pt x="513" y="746"/>
                  </a:lnTo>
                  <a:lnTo>
                    <a:pt x="464" y="837"/>
                  </a:lnTo>
                  <a:lnTo>
                    <a:pt x="443" y="882"/>
                  </a:lnTo>
                  <a:lnTo>
                    <a:pt x="422" y="930"/>
                  </a:lnTo>
                  <a:lnTo>
                    <a:pt x="354" y="872"/>
                  </a:lnTo>
                  <a:lnTo>
                    <a:pt x="290" y="807"/>
                  </a:lnTo>
                  <a:lnTo>
                    <a:pt x="230" y="737"/>
                  </a:lnTo>
                  <a:lnTo>
                    <a:pt x="174" y="663"/>
                  </a:lnTo>
                  <a:lnTo>
                    <a:pt x="0" y="784"/>
                  </a:lnTo>
                  <a:lnTo>
                    <a:pt x="37" y="837"/>
                  </a:lnTo>
                  <a:lnTo>
                    <a:pt x="78" y="887"/>
                  </a:lnTo>
                  <a:lnTo>
                    <a:pt x="120" y="935"/>
                  </a:lnTo>
                  <a:lnTo>
                    <a:pt x="163" y="982"/>
                  </a:lnTo>
                  <a:lnTo>
                    <a:pt x="209" y="1026"/>
                  </a:lnTo>
                  <a:lnTo>
                    <a:pt x="255" y="1068"/>
                  </a:lnTo>
                  <a:lnTo>
                    <a:pt x="305" y="1108"/>
                  </a:lnTo>
                  <a:lnTo>
                    <a:pt x="354" y="1145"/>
                  </a:lnTo>
                  <a:lnTo>
                    <a:pt x="337" y="1228"/>
                  </a:lnTo>
                  <a:lnTo>
                    <a:pt x="324" y="1310"/>
                  </a:lnTo>
                  <a:lnTo>
                    <a:pt x="317" y="1394"/>
                  </a:lnTo>
                  <a:lnTo>
                    <a:pt x="314" y="1479"/>
                  </a:lnTo>
                  <a:lnTo>
                    <a:pt x="317" y="1563"/>
                  </a:lnTo>
                  <a:lnTo>
                    <a:pt x="324" y="1646"/>
                  </a:lnTo>
                  <a:lnTo>
                    <a:pt x="336" y="1727"/>
                  </a:lnTo>
                  <a:lnTo>
                    <a:pt x="343" y="1768"/>
                  </a:lnTo>
                  <a:lnTo>
                    <a:pt x="353" y="1808"/>
                  </a:lnTo>
                  <a:lnTo>
                    <a:pt x="373" y="1887"/>
                  </a:lnTo>
                  <a:lnTo>
                    <a:pt x="398" y="1965"/>
                  </a:lnTo>
                  <a:lnTo>
                    <a:pt x="427" y="2041"/>
                  </a:lnTo>
                  <a:lnTo>
                    <a:pt x="461" y="2116"/>
                  </a:lnTo>
                  <a:lnTo>
                    <a:pt x="498" y="2188"/>
                  </a:lnTo>
                  <a:lnTo>
                    <a:pt x="540" y="2258"/>
                  </a:lnTo>
                  <a:lnTo>
                    <a:pt x="585" y="2325"/>
                  </a:lnTo>
                  <a:lnTo>
                    <a:pt x="635" y="2391"/>
                  </a:lnTo>
                  <a:lnTo>
                    <a:pt x="687" y="2454"/>
                  </a:lnTo>
                  <a:lnTo>
                    <a:pt x="745" y="2514"/>
                  </a:lnTo>
                  <a:lnTo>
                    <a:pt x="805" y="2571"/>
                  </a:lnTo>
                  <a:lnTo>
                    <a:pt x="869" y="2625"/>
                  </a:lnTo>
                  <a:lnTo>
                    <a:pt x="1002" y="2460"/>
                  </a:lnTo>
                  <a:lnTo>
                    <a:pt x="947" y="2413"/>
                  </a:lnTo>
                  <a:lnTo>
                    <a:pt x="895" y="2365"/>
                  </a:lnTo>
                  <a:lnTo>
                    <a:pt x="846" y="2313"/>
                  </a:lnTo>
                  <a:lnTo>
                    <a:pt x="801" y="2259"/>
                  </a:lnTo>
                  <a:lnTo>
                    <a:pt x="758" y="2203"/>
                  </a:lnTo>
                  <a:lnTo>
                    <a:pt x="720" y="2146"/>
                  </a:lnTo>
                  <a:lnTo>
                    <a:pt x="684" y="2085"/>
                  </a:lnTo>
                  <a:lnTo>
                    <a:pt x="651" y="2023"/>
                  </a:lnTo>
                  <a:lnTo>
                    <a:pt x="623" y="1960"/>
                  </a:lnTo>
                  <a:lnTo>
                    <a:pt x="599" y="1894"/>
                  </a:lnTo>
                  <a:lnTo>
                    <a:pt x="577" y="1828"/>
                  </a:lnTo>
                  <a:lnTo>
                    <a:pt x="559" y="1760"/>
                  </a:lnTo>
                  <a:lnTo>
                    <a:pt x="545" y="1691"/>
                  </a:lnTo>
                  <a:lnTo>
                    <a:pt x="535" y="1621"/>
                  </a:lnTo>
                  <a:lnTo>
                    <a:pt x="529" y="1550"/>
                  </a:lnTo>
                  <a:lnTo>
                    <a:pt x="527" y="1478"/>
                  </a:lnTo>
                  <a:lnTo>
                    <a:pt x="528" y="1423"/>
                  </a:lnTo>
                  <a:lnTo>
                    <a:pt x="531" y="1369"/>
                  </a:lnTo>
                  <a:lnTo>
                    <a:pt x="537" y="1315"/>
                  </a:lnTo>
                  <a:lnTo>
                    <a:pt x="546" y="1262"/>
                  </a:lnTo>
                  <a:lnTo>
                    <a:pt x="623" y="1298"/>
                  </a:lnTo>
                  <a:lnTo>
                    <a:pt x="703" y="1331"/>
                  </a:lnTo>
                  <a:lnTo>
                    <a:pt x="783" y="1358"/>
                  </a:lnTo>
                  <a:lnTo>
                    <a:pt x="866" y="1380"/>
                  </a:lnTo>
                  <a:lnTo>
                    <a:pt x="951" y="1398"/>
                  </a:lnTo>
                  <a:lnTo>
                    <a:pt x="1038" y="1411"/>
                  </a:lnTo>
                  <a:lnTo>
                    <a:pt x="1081" y="1415"/>
                  </a:lnTo>
                  <a:lnTo>
                    <a:pt x="1124" y="1418"/>
                  </a:lnTo>
                  <a:lnTo>
                    <a:pt x="1213" y="1421"/>
                  </a:lnTo>
                  <a:lnTo>
                    <a:pt x="1314" y="1417"/>
                  </a:lnTo>
                  <a:lnTo>
                    <a:pt x="1373" y="1412"/>
                  </a:lnTo>
                  <a:lnTo>
                    <a:pt x="1431" y="1404"/>
                  </a:lnTo>
                  <a:lnTo>
                    <a:pt x="1293" y="2058"/>
                  </a:lnTo>
                  <a:lnTo>
                    <a:pt x="1157" y="2714"/>
                  </a:lnTo>
                  <a:lnTo>
                    <a:pt x="1364" y="2757"/>
                  </a:lnTo>
                  <a:lnTo>
                    <a:pt x="1483" y="2190"/>
                  </a:lnTo>
                  <a:lnTo>
                    <a:pt x="1599" y="2194"/>
                  </a:lnTo>
                  <a:lnTo>
                    <a:pt x="1683" y="2191"/>
                  </a:lnTo>
                  <a:lnTo>
                    <a:pt x="1729" y="2189"/>
                  </a:lnTo>
                  <a:lnTo>
                    <a:pt x="1777" y="2186"/>
                  </a:lnTo>
                  <a:lnTo>
                    <a:pt x="2085" y="2635"/>
                  </a:lnTo>
                  <a:lnTo>
                    <a:pt x="2112" y="2671"/>
                  </a:lnTo>
                  <a:lnTo>
                    <a:pt x="2142" y="2701"/>
                  </a:lnTo>
                  <a:lnTo>
                    <a:pt x="2175" y="2727"/>
                  </a:lnTo>
                  <a:lnTo>
                    <a:pt x="2211" y="2748"/>
                  </a:lnTo>
                  <a:lnTo>
                    <a:pt x="2249" y="2765"/>
                  </a:lnTo>
                  <a:lnTo>
                    <a:pt x="2269" y="2772"/>
                  </a:lnTo>
                  <a:lnTo>
                    <a:pt x="2288" y="2778"/>
                  </a:lnTo>
                  <a:lnTo>
                    <a:pt x="2309" y="2782"/>
                  </a:lnTo>
                  <a:lnTo>
                    <a:pt x="2329" y="2786"/>
                  </a:lnTo>
                  <a:lnTo>
                    <a:pt x="2371" y="2788"/>
                  </a:lnTo>
                  <a:lnTo>
                    <a:pt x="2415" y="2786"/>
                  </a:lnTo>
                  <a:lnTo>
                    <a:pt x="2459" y="2776"/>
                  </a:lnTo>
                  <a:lnTo>
                    <a:pt x="2502" y="2762"/>
                  </a:lnTo>
                  <a:lnTo>
                    <a:pt x="2544" y="2740"/>
                  </a:lnTo>
                  <a:lnTo>
                    <a:pt x="2586" y="2715"/>
                  </a:lnTo>
                  <a:lnTo>
                    <a:pt x="2627" y="2687"/>
                  </a:lnTo>
                  <a:lnTo>
                    <a:pt x="2706" y="2629"/>
                  </a:lnTo>
                  <a:lnTo>
                    <a:pt x="2780" y="2565"/>
                  </a:lnTo>
                  <a:lnTo>
                    <a:pt x="2850" y="2498"/>
                  </a:lnTo>
                  <a:lnTo>
                    <a:pt x="2883" y="2462"/>
                  </a:lnTo>
                  <a:lnTo>
                    <a:pt x="2915" y="2426"/>
                  </a:lnTo>
                  <a:lnTo>
                    <a:pt x="2975" y="2351"/>
                  </a:lnTo>
                  <a:lnTo>
                    <a:pt x="3030" y="2271"/>
                  </a:lnTo>
                  <a:lnTo>
                    <a:pt x="3079" y="2189"/>
                  </a:lnTo>
                  <a:lnTo>
                    <a:pt x="3123" y="2102"/>
                  </a:lnTo>
                  <a:lnTo>
                    <a:pt x="3162" y="2015"/>
                  </a:lnTo>
                  <a:lnTo>
                    <a:pt x="3179" y="1969"/>
                  </a:lnTo>
                  <a:lnTo>
                    <a:pt x="3194" y="1924"/>
                  </a:lnTo>
                  <a:lnTo>
                    <a:pt x="3207" y="1877"/>
                  </a:lnTo>
                  <a:lnTo>
                    <a:pt x="3221" y="1830"/>
                  </a:lnTo>
                  <a:lnTo>
                    <a:pt x="3231" y="1784"/>
                  </a:lnTo>
                  <a:lnTo>
                    <a:pt x="3241" y="1736"/>
                  </a:lnTo>
                  <a:lnTo>
                    <a:pt x="3255" y="1640"/>
                  </a:lnTo>
                  <a:lnTo>
                    <a:pt x="3264" y="1542"/>
                  </a:lnTo>
                  <a:lnTo>
                    <a:pt x="3265" y="1492"/>
                  </a:lnTo>
                  <a:lnTo>
                    <a:pt x="3265" y="1443"/>
                  </a:lnTo>
                  <a:lnTo>
                    <a:pt x="3261" y="1367"/>
                  </a:lnTo>
                  <a:lnTo>
                    <a:pt x="3254" y="1292"/>
                  </a:lnTo>
                  <a:lnTo>
                    <a:pt x="3243" y="1218"/>
                  </a:lnTo>
                  <a:lnTo>
                    <a:pt x="3229" y="1145"/>
                  </a:lnTo>
                  <a:lnTo>
                    <a:pt x="3210" y="1073"/>
                  </a:lnTo>
                  <a:lnTo>
                    <a:pt x="3188" y="1002"/>
                  </a:lnTo>
                  <a:lnTo>
                    <a:pt x="3163" y="933"/>
                  </a:lnTo>
                  <a:lnTo>
                    <a:pt x="3134" y="866"/>
                  </a:lnTo>
                  <a:lnTo>
                    <a:pt x="3119" y="832"/>
                  </a:lnTo>
                  <a:lnTo>
                    <a:pt x="3103" y="800"/>
                  </a:lnTo>
                  <a:lnTo>
                    <a:pt x="3067" y="735"/>
                  </a:lnTo>
                  <a:lnTo>
                    <a:pt x="3029" y="672"/>
                  </a:lnTo>
                  <a:lnTo>
                    <a:pt x="2987" y="610"/>
                  </a:lnTo>
                  <a:lnTo>
                    <a:pt x="2941" y="552"/>
                  </a:lnTo>
                  <a:lnTo>
                    <a:pt x="2893" y="494"/>
                  </a:lnTo>
                  <a:lnTo>
                    <a:pt x="2841" y="439"/>
                  </a:lnTo>
                  <a:lnTo>
                    <a:pt x="2786" y="387"/>
                  </a:lnTo>
                  <a:close/>
                </a:path>
              </a:pathLst>
            </a:custGeom>
            <a:solidFill>
              <a:srgbClr val="8A78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6" name="Freeform 122"/>
            <p:cNvSpPr>
              <a:spLocks noEditPoints="1"/>
            </p:cNvSpPr>
            <p:nvPr userDrawn="1"/>
          </p:nvSpPr>
          <p:spPr bwMode="auto">
            <a:xfrm>
              <a:off x="5880100" y="5930900"/>
              <a:ext cx="3233738" cy="271462"/>
            </a:xfrm>
            <a:custGeom>
              <a:avLst/>
              <a:gdLst>
                <a:gd name="T0" fmla="*/ 11303 w 12222"/>
                <a:gd name="T1" fmla="*/ 1027 h 1027"/>
                <a:gd name="T2" fmla="*/ 12019 w 12222"/>
                <a:gd name="T3" fmla="*/ 513 h 1027"/>
                <a:gd name="T4" fmla="*/ 11624 w 12222"/>
                <a:gd name="T5" fmla="*/ 627 h 1027"/>
                <a:gd name="T6" fmla="*/ 577 w 12222"/>
                <a:gd name="T7" fmla="*/ 0 h 1027"/>
                <a:gd name="T8" fmla="*/ 590 w 12222"/>
                <a:gd name="T9" fmla="*/ 1027 h 1027"/>
                <a:gd name="T10" fmla="*/ 0 w 12222"/>
                <a:gd name="T11" fmla="*/ 1027 h 1027"/>
                <a:gd name="T12" fmla="*/ 289 w 12222"/>
                <a:gd name="T13" fmla="*/ 386 h 1027"/>
                <a:gd name="T14" fmla="*/ 1714 w 12222"/>
                <a:gd name="T15" fmla="*/ 610 h 1027"/>
                <a:gd name="T16" fmla="*/ 1417 w 12222"/>
                <a:gd name="T17" fmla="*/ 1027 h 1027"/>
                <a:gd name="T18" fmla="*/ 1769 w 12222"/>
                <a:gd name="T19" fmla="*/ 0 h 1027"/>
                <a:gd name="T20" fmla="*/ 1778 w 12222"/>
                <a:gd name="T21" fmla="*/ 858 h 1027"/>
                <a:gd name="T22" fmla="*/ 3194 w 12222"/>
                <a:gd name="T23" fmla="*/ 752 h 1027"/>
                <a:gd name="T24" fmla="*/ 2416 w 12222"/>
                <a:gd name="T25" fmla="*/ 0 h 1027"/>
                <a:gd name="T26" fmla="*/ 3794 w 12222"/>
                <a:gd name="T27" fmla="*/ 266 h 1027"/>
                <a:gd name="T28" fmla="*/ 3794 w 12222"/>
                <a:gd name="T29" fmla="*/ 646 h 1027"/>
                <a:gd name="T30" fmla="*/ 3502 w 12222"/>
                <a:gd name="T31" fmla="*/ 1027 h 1027"/>
                <a:gd name="T32" fmla="*/ 5411 w 12222"/>
                <a:gd name="T33" fmla="*/ 513 h 1027"/>
                <a:gd name="T34" fmla="*/ 4532 w 12222"/>
                <a:gd name="T35" fmla="*/ 0 h 1027"/>
                <a:gd name="T36" fmla="*/ 5612 w 12222"/>
                <a:gd name="T37" fmla="*/ 0 h 1027"/>
                <a:gd name="T38" fmla="*/ 6197 w 12222"/>
                <a:gd name="T39" fmla="*/ 326 h 1027"/>
                <a:gd name="T40" fmla="*/ 5690 w 12222"/>
                <a:gd name="T41" fmla="*/ 1027 h 1027"/>
                <a:gd name="T42" fmla="*/ 6517 w 12222"/>
                <a:gd name="T43" fmla="*/ 513 h 1027"/>
                <a:gd name="T44" fmla="*/ 7018 w 12222"/>
                <a:gd name="T45" fmla="*/ 0 h 1027"/>
                <a:gd name="T46" fmla="*/ 8056 w 12222"/>
                <a:gd name="T47" fmla="*/ 0 h 1027"/>
                <a:gd name="T48" fmla="*/ 7894 w 12222"/>
                <a:gd name="T49" fmla="*/ 369 h 1027"/>
                <a:gd name="T50" fmla="*/ 7176 w 12222"/>
                <a:gd name="T51" fmla="*/ 1027 h 1027"/>
                <a:gd name="T52" fmla="*/ 8500 w 12222"/>
                <a:gd name="T53" fmla="*/ 0 h 1027"/>
                <a:gd name="T54" fmla="*/ 8659 w 12222"/>
                <a:gd name="T55" fmla="*/ 430 h 1027"/>
                <a:gd name="T56" fmla="*/ 8659 w 12222"/>
                <a:gd name="T57" fmla="*/ 875 h 1027"/>
                <a:gd name="T58" fmla="*/ 8500 w 12222"/>
                <a:gd name="T59" fmla="*/ 513 h 1027"/>
                <a:gd name="T60" fmla="*/ 10010 w 12222"/>
                <a:gd name="T61" fmla="*/ 867 h 1027"/>
                <a:gd name="T62" fmla="*/ 10129 w 12222"/>
                <a:gd name="T63" fmla="*/ 813 h 1027"/>
                <a:gd name="T64" fmla="*/ 10210 w 12222"/>
                <a:gd name="T65" fmla="*/ 716 h 1027"/>
                <a:gd name="T66" fmla="*/ 10250 w 12222"/>
                <a:gd name="T67" fmla="*/ 585 h 1027"/>
                <a:gd name="T68" fmla="*/ 10250 w 12222"/>
                <a:gd name="T69" fmla="*/ 439 h 1027"/>
                <a:gd name="T70" fmla="*/ 10210 w 12222"/>
                <a:gd name="T71" fmla="*/ 309 h 1027"/>
                <a:gd name="T72" fmla="*/ 10129 w 12222"/>
                <a:gd name="T73" fmla="*/ 213 h 1027"/>
                <a:gd name="T74" fmla="*/ 10012 w 12222"/>
                <a:gd name="T75" fmla="*/ 160 h 1027"/>
                <a:gd name="T76" fmla="*/ 9714 w 12222"/>
                <a:gd name="T77" fmla="*/ 874 h 1027"/>
                <a:gd name="T78" fmla="*/ 9997 w 12222"/>
                <a:gd name="T79" fmla="*/ 3 h 1027"/>
                <a:gd name="T80" fmla="*/ 10144 w 12222"/>
                <a:gd name="T81" fmla="*/ 36 h 1027"/>
                <a:gd name="T82" fmla="*/ 10261 w 12222"/>
                <a:gd name="T83" fmla="*/ 107 h 1027"/>
                <a:gd name="T84" fmla="*/ 10324 w 12222"/>
                <a:gd name="T85" fmla="*/ 174 h 1027"/>
                <a:gd name="T86" fmla="*/ 10372 w 12222"/>
                <a:gd name="T87" fmla="*/ 255 h 1027"/>
                <a:gd name="T88" fmla="*/ 10404 w 12222"/>
                <a:gd name="T89" fmla="*/ 350 h 1027"/>
                <a:gd name="T90" fmla="*/ 10421 w 12222"/>
                <a:gd name="T91" fmla="*/ 573 h 1027"/>
                <a:gd name="T92" fmla="*/ 10388 w 12222"/>
                <a:gd name="T93" fmla="*/ 728 h 1027"/>
                <a:gd name="T94" fmla="*/ 10291 w 12222"/>
                <a:gd name="T95" fmla="*/ 889 h 1027"/>
                <a:gd name="T96" fmla="*/ 10136 w 12222"/>
                <a:gd name="T97" fmla="*/ 991 h 1027"/>
                <a:gd name="T98" fmla="*/ 10013 w 12222"/>
                <a:gd name="T99" fmla="*/ 1022 h 1027"/>
                <a:gd name="T100" fmla="*/ 9554 w 12222"/>
                <a:gd name="T101" fmla="*/ 513 h 1027"/>
                <a:gd name="T102" fmla="*/ 10810 w 12222"/>
                <a:gd name="T103" fmla="*/ 513 h 1027"/>
                <a:gd name="T104" fmla="*/ 10969 w 12222"/>
                <a:gd name="T105" fmla="*/ 1027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222" h="1027">
                  <a:moveTo>
                    <a:pt x="11952" y="774"/>
                  </a:moveTo>
                  <a:lnTo>
                    <a:pt x="11573" y="774"/>
                  </a:lnTo>
                  <a:lnTo>
                    <a:pt x="11476" y="1027"/>
                  </a:lnTo>
                  <a:lnTo>
                    <a:pt x="11303" y="1027"/>
                  </a:lnTo>
                  <a:lnTo>
                    <a:pt x="11508" y="513"/>
                  </a:lnTo>
                  <a:lnTo>
                    <a:pt x="11713" y="0"/>
                  </a:lnTo>
                  <a:lnTo>
                    <a:pt x="11816" y="0"/>
                  </a:lnTo>
                  <a:lnTo>
                    <a:pt x="12019" y="513"/>
                  </a:lnTo>
                  <a:lnTo>
                    <a:pt x="12222" y="1027"/>
                  </a:lnTo>
                  <a:lnTo>
                    <a:pt x="12049" y="1027"/>
                  </a:lnTo>
                  <a:lnTo>
                    <a:pt x="11952" y="774"/>
                  </a:lnTo>
                  <a:close/>
                  <a:moveTo>
                    <a:pt x="11624" y="627"/>
                  </a:moveTo>
                  <a:lnTo>
                    <a:pt x="11903" y="627"/>
                  </a:lnTo>
                  <a:lnTo>
                    <a:pt x="11764" y="254"/>
                  </a:lnTo>
                  <a:lnTo>
                    <a:pt x="11624" y="627"/>
                  </a:lnTo>
                  <a:close/>
                  <a:moveTo>
                    <a:pt x="577" y="0"/>
                  </a:moveTo>
                  <a:lnTo>
                    <a:pt x="930" y="0"/>
                  </a:lnTo>
                  <a:lnTo>
                    <a:pt x="583" y="446"/>
                  </a:lnTo>
                  <a:lnTo>
                    <a:pt x="943" y="1027"/>
                  </a:lnTo>
                  <a:lnTo>
                    <a:pt x="590" y="1027"/>
                  </a:lnTo>
                  <a:lnTo>
                    <a:pt x="391" y="680"/>
                  </a:lnTo>
                  <a:lnTo>
                    <a:pt x="289" y="806"/>
                  </a:lnTo>
                  <a:lnTo>
                    <a:pt x="289" y="1027"/>
                  </a:lnTo>
                  <a:lnTo>
                    <a:pt x="0" y="1027"/>
                  </a:lnTo>
                  <a:lnTo>
                    <a:pt x="0" y="513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89" y="386"/>
                  </a:lnTo>
                  <a:lnTo>
                    <a:pt x="577" y="0"/>
                  </a:lnTo>
                  <a:close/>
                  <a:moveTo>
                    <a:pt x="1627" y="326"/>
                  </a:moveTo>
                  <a:lnTo>
                    <a:pt x="1538" y="610"/>
                  </a:lnTo>
                  <a:lnTo>
                    <a:pt x="1714" y="610"/>
                  </a:lnTo>
                  <a:lnTo>
                    <a:pt x="1627" y="326"/>
                  </a:lnTo>
                  <a:close/>
                  <a:moveTo>
                    <a:pt x="1778" y="858"/>
                  </a:moveTo>
                  <a:lnTo>
                    <a:pt x="1469" y="858"/>
                  </a:lnTo>
                  <a:lnTo>
                    <a:pt x="1417" y="1027"/>
                  </a:lnTo>
                  <a:lnTo>
                    <a:pt x="1121" y="1027"/>
                  </a:lnTo>
                  <a:lnTo>
                    <a:pt x="1303" y="513"/>
                  </a:lnTo>
                  <a:lnTo>
                    <a:pt x="1487" y="0"/>
                  </a:lnTo>
                  <a:lnTo>
                    <a:pt x="1769" y="0"/>
                  </a:lnTo>
                  <a:lnTo>
                    <a:pt x="1946" y="513"/>
                  </a:lnTo>
                  <a:lnTo>
                    <a:pt x="2124" y="1027"/>
                  </a:lnTo>
                  <a:lnTo>
                    <a:pt x="1828" y="1027"/>
                  </a:lnTo>
                  <a:lnTo>
                    <a:pt x="1778" y="858"/>
                  </a:lnTo>
                  <a:close/>
                  <a:moveTo>
                    <a:pt x="2416" y="0"/>
                  </a:moveTo>
                  <a:lnTo>
                    <a:pt x="2708" y="0"/>
                  </a:lnTo>
                  <a:lnTo>
                    <a:pt x="2708" y="752"/>
                  </a:lnTo>
                  <a:lnTo>
                    <a:pt x="3194" y="752"/>
                  </a:lnTo>
                  <a:lnTo>
                    <a:pt x="3194" y="1027"/>
                  </a:lnTo>
                  <a:lnTo>
                    <a:pt x="2416" y="1027"/>
                  </a:lnTo>
                  <a:lnTo>
                    <a:pt x="2416" y="513"/>
                  </a:lnTo>
                  <a:lnTo>
                    <a:pt x="2416" y="0"/>
                  </a:lnTo>
                  <a:close/>
                  <a:moveTo>
                    <a:pt x="3502" y="0"/>
                  </a:moveTo>
                  <a:lnTo>
                    <a:pt x="4271" y="0"/>
                  </a:lnTo>
                  <a:lnTo>
                    <a:pt x="4271" y="266"/>
                  </a:lnTo>
                  <a:lnTo>
                    <a:pt x="3794" y="266"/>
                  </a:lnTo>
                  <a:lnTo>
                    <a:pt x="3794" y="380"/>
                  </a:lnTo>
                  <a:lnTo>
                    <a:pt x="4235" y="380"/>
                  </a:lnTo>
                  <a:lnTo>
                    <a:pt x="4235" y="646"/>
                  </a:lnTo>
                  <a:lnTo>
                    <a:pt x="3794" y="646"/>
                  </a:lnTo>
                  <a:lnTo>
                    <a:pt x="3794" y="760"/>
                  </a:lnTo>
                  <a:lnTo>
                    <a:pt x="4268" y="760"/>
                  </a:lnTo>
                  <a:lnTo>
                    <a:pt x="4268" y="1027"/>
                  </a:lnTo>
                  <a:lnTo>
                    <a:pt x="3502" y="1027"/>
                  </a:lnTo>
                  <a:lnTo>
                    <a:pt x="3502" y="513"/>
                  </a:lnTo>
                  <a:lnTo>
                    <a:pt x="3502" y="0"/>
                  </a:lnTo>
                  <a:close/>
                  <a:moveTo>
                    <a:pt x="5612" y="0"/>
                  </a:moveTo>
                  <a:lnTo>
                    <a:pt x="5411" y="513"/>
                  </a:lnTo>
                  <a:lnTo>
                    <a:pt x="5210" y="1027"/>
                  </a:lnTo>
                  <a:lnTo>
                    <a:pt x="4940" y="1027"/>
                  </a:lnTo>
                  <a:lnTo>
                    <a:pt x="4736" y="513"/>
                  </a:lnTo>
                  <a:lnTo>
                    <a:pt x="4532" y="0"/>
                  </a:lnTo>
                  <a:lnTo>
                    <a:pt x="4870" y="0"/>
                  </a:lnTo>
                  <a:lnTo>
                    <a:pt x="5076" y="614"/>
                  </a:lnTo>
                  <a:lnTo>
                    <a:pt x="5278" y="0"/>
                  </a:lnTo>
                  <a:lnTo>
                    <a:pt x="5612" y="0"/>
                  </a:lnTo>
                  <a:close/>
                  <a:moveTo>
                    <a:pt x="6197" y="326"/>
                  </a:moveTo>
                  <a:lnTo>
                    <a:pt x="6108" y="610"/>
                  </a:lnTo>
                  <a:lnTo>
                    <a:pt x="6283" y="610"/>
                  </a:lnTo>
                  <a:lnTo>
                    <a:pt x="6197" y="326"/>
                  </a:lnTo>
                  <a:close/>
                  <a:moveTo>
                    <a:pt x="6349" y="858"/>
                  </a:moveTo>
                  <a:lnTo>
                    <a:pt x="6038" y="858"/>
                  </a:lnTo>
                  <a:lnTo>
                    <a:pt x="5987" y="1027"/>
                  </a:lnTo>
                  <a:lnTo>
                    <a:pt x="5690" y="1027"/>
                  </a:lnTo>
                  <a:lnTo>
                    <a:pt x="5873" y="513"/>
                  </a:lnTo>
                  <a:lnTo>
                    <a:pt x="6056" y="0"/>
                  </a:lnTo>
                  <a:lnTo>
                    <a:pt x="6340" y="0"/>
                  </a:lnTo>
                  <a:lnTo>
                    <a:pt x="6517" y="513"/>
                  </a:lnTo>
                  <a:lnTo>
                    <a:pt x="6695" y="1027"/>
                  </a:lnTo>
                  <a:lnTo>
                    <a:pt x="6398" y="1027"/>
                  </a:lnTo>
                  <a:lnTo>
                    <a:pt x="6349" y="858"/>
                  </a:lnTo>
                  <a:close/>
                  <a:moveTo>
                    <a:pt x="7018" y="0"/>
                  </a:moveTo>
                  <a:lnTo>
                    <a:pt x="7105" y="0"/>
                  </a:lnTo>
                  <a:lnTo>
                    <a:pt x="7536" y="629"/>
                  </a:lnTo>
                  <a:lnTo>
                    <a:pt x="7964" y="0"/>
                  </a:lnTo>
                  <a:lnTo>
                    <a:pt x="8056" y="0"/>
                  </a:lnTo>
                  <a:lnTo>
                    <a:pt x="8056" y="513"/>
                  </a:lnTo>
                  <a:lnTo>
                    <a:pt x="8056" y="1027"/>
                  </a:lnTo>
                  <a:lnTo>
                    <a:pt x="7894" y="1027"/>
                  </a:lnTo>
                  <a:lnTo>
                    <a:pt x="7894" y="369"/>
                  </a:lnTo>
                  <a:lnTo>
                    <a:pt x="7559" y="859"/>
                  </a:lnTo>
                  <a:lnTo>
                    <a:pt x="7511" y="859"/>
                  </a:lnTo>
                  <a:lnTo>
                    <a:pt x="7176" y="369"/>
                  </a:lnTo>
                  <a:lnTo>
                    <a:pt x="7176" y="1027"/>
                  </a:lnTo>
                  <a:lnTo>
                    <a:pt x="7018" y="1027"/>
                  </a:lnTo>
                  <a:lnTo>
                    <a:pt x="7018" y="513"/>
                  </a:lnTo>
                  <a:lnTo>
                    <a:pt x="7018" y="0"/>
                  </a:lnTo>
                  <a:close/>
                  <a:moveTo>
                    <a:pt x="8500" y="0"/>
                  </a:moveTo>
                  <a:lnTo>
                    <a:pt x="9156" y="0"/>
                  </a:lnTo>
                  <a:lnTo>
                    <a:pt x="9156" y="151"/>
                  </a:lnTo>
                  <a:lnTo>
                    <a:pt x="8659" y="151"/>
                  </a:lnTo>
                  <a:lnTo>
                    <a:pt x="8659" y="430"/>
                  </a:lnTo>
                  <a:lnTo>
                    <a:pt x="9120" y="430"/>
                  </a:lnTo>
                  <a:lnTo>
                    <a:pt x="9120" y="583"/>
                  </a:lnTo>
                  <a:lnTo>
                    <a:pt x="8659" y="583"/>
                  </a:lnTo>
                  <a:lnTo>
                    <a:pt x="8659" y="875"/>
                  </a:lnTo>
                  <a:lnTo>
                    <a:pt x="9157" y="875"/>
                  </a:lnTo>
                  <a:lnTo>
                    <a:pt x="9157" y="1027"/>
                  </a:lnTo>
                  <a:lnTo>
                    <a:pt x="8500" y="1027"/>
                  </a:lnTo>
                  <a:lnTo>
                    <a:pt x="8500" y="513"/>
                  </a:lnTo>
                  <a:lnTo>
                    <a:pt x="8500" y="0"/>
                  </a:lnTo>
                  <a:close/>
                  <a:moveTo>
                    <a:pt x="9937" y="874"/>
                  </a:moveTo>
                  <a:lnTo>
                    <a:pt x="9974" y="873"/>
                  </a:lnTo>
                  <a:lnTo>
                    <a:pt x="10010" y="867"/>
                  </a:lnTo>
                  <a:lnTo>
                    <a:pt x="10043" y="858"/>
                  </a:lnTo>
                  <a:lnTo>
                    <a:pt x="10074" y="846"/>
                  </a:lnTo>
                  <a:lnTo>
                    <a:pt x="10103" y="831"/>
                  </a:lnTo>
                  <a:lnTo>
                    <a:pt x="10129" y="813"/>
                  </a:lnTo>
                  <a:lnTo>
                    <a:pt x="10153" y="792"/>
                  </a:lnTo>
                  <a:lnTo>
                    <a:pt x="10174" y="768"/>
                  </a:lnTo>
                  <a:lnTo>
                    <a:pt x="10193" y="743"/>
                  </a:lnTo>
                  <a:lnTo>
                    <a:pt x="10210" y="716"/>
                  </a:lnTo>
                  <a:lnTo>
                    <a:pt x="10224" y="686"/>
                  </a:lnTo>
                  <a:lnTo>
                    <a:pt x="10235" y="653"/>
                  </a:lnTo>
                  <a:lnTo>
                    <a:pt x="10244" y="620"/>
                  </a:lnTo>
                  <a:lnTo>
                    <a:pt x="10250" y="585"/>
                  </a:lnTo>
                  <a:lnTo>
                    <a:pt x="10254" y="549"/>
                  </a:lnTo>
                  <a:lnTo>
                    <a:pt x="10255" y="512"/>
                  </a:lnTo>
                  <a:lnTo>
                    <a:pt x="10254" y="475"/>
                  </a:lnTo>
                  <a:lnTo>
                    <a:pt x="10250" y="439"/>
                  </a:lnTo>
                  <a:lnTo>
                    <a:pt x="10244" y="404"/>
                  </a:lnTo>
                  <a:lnTo>
                    <a:pt x="10235" y="370"/>
                  </a:lnTo>
                  <a:lnTo>
                    <a:pt x="10224" y="339"/>
                  </a:lnTo>
                  <a:lnTo>
                    <a:pt x="10210" y="309"/>
                  </a:lnTo>
                  <a:lnTo>
                    <a:pt x="10193" y="282"/>
                  </a:lnTo>
                  <a:lnTo>
                    <a:pt x="10174" y="257"/>
                  </a:lnTo>
                  <a:lnTo>
                    <a:pt x="10153" y="234"/>
                  </a:lnTo>
                  <a:lnTo>
                    <a:pt x="10129" y="213"/>
                  </a:lnTo>
                  <a:lnTo>
                    <a:pt x="10103" y="195"/>
                  </a:lnTo>
                  <a:lnTo>
                    <a:pt x="10075" y="180"/>
                  </a:lnTo>
                  <a:lnTo>
                    <a:pt x="10044" y="168"/>
                  </a:lnTo>
                  <a:lnTo>
                    <a:pt x="10012" y="160"/>
                  </a:lnTo>
                  <a:lnTo>
                    <a:pt x="9976" y="155"/>
                  </a:lnTo>
                  <a:lnTo>
                    <a:pt x="9938" y="152"/>
                  </a:lnTo>
                  <a:lnTo>
                    <a:pt x="9714" y="152"/>
                  </a:lnTo>
                  <a:lnTo>
                    <a:pt x="9714" y="874"/>
                  </a:lnTo>
                  <a:lnTo>
                    <a:pt x="9937" y="874"/>
                  </a:lnTo>
                  <a:close/>
                  <a:moveTo>
                    <a:pt x="9554" y="0"/>
                  </a:moveTo>
                  <a:lnTo>
                    <a:pt x="9942" y="0"/>
                  </a:lnTo>
                  <a:lnTo>
                    <a:pt x="9997" y="3"/>
                  </a:lnTo>
                  <a:lnTo>
                    <a:pt x="10024" y="5"/>
                  </a:lnTo>
                  <a:lnTo>
                    <a:pt x="10049" y="9"/>
                  </a:lnTo>
                  <a:lnTo>
                    <a:pt x="10097" y="21"/>
                  </a:lnTo>
                  <a:lnTo>
                    <a:pt x="10144" y="36"/>
                  </a:lnTo>
                  <a:lnTo>
                    <a:pt x="10186" y="55"/>
                  </a:lnTo>
                  <a:lnTo>
                    <a:pt x="10225" y="79"/>
                  </a:lnTo>
                  <a:lnTo>
                    <a:pt x="10243" y="92"/>
                  </a:lnTo>
                  <a:lnTo>
                    <a:pt x="10261" y="107"/>
                  </a:lnTo>
                  <a:lnTo>
                    <a:pt x="10278" y="122"/>
                  </a:lnTo>
                  <a:lnTo>
                    <a:pt x="10295" y="139"/>
                  </a:lnTo>
                  <a:lnTo>
                    <a:pt x="10309" y="156"/>
                  </a:lnTo>
                  <a:lnTo>
                    <a:pt x="10324" y="174"/>
                  </a:lnTo>
                  <a:lnTo>
                    <a:pt x="10337" y="193"/>
                  </a:lnTo>
                  <a:lnTo>
                    <a:pt x="10349" y="213"/>
                  </a:lnTo>
                  <a:lnTo>
                    <a:pt x="10361" y="234"/>
                  </a:lnTo>
                  <a:lnTo>
                    <a:pt x="10372" y="255"/>
                  </a:lnTo>
                  <a:lnTo>
                    <a:pt x="10381" y="278"/>
                  </a:lnTo>
                  <a:lnTo>
                    <a:pt x="10390" y="301"/>
                  </a:lnTo>
                  <a:lnTo>
                    <a:pt x="10397" y="325"/>
                  </a:lnTo>
                  <a:lnTo>
                    <a:pt x="10404" y="350"/>
                  </a:lnTo>
                  <a:lnTo>
                    <a:pt x="10415" y="403"/>
                  </a:lnTo>
                  <a:lnTo>
                    <a:pt x="10421" y="458"/>
                  </a:lnTo>
                  <a:lnTo>
                    <a:pt x="10423" y="515"/>
                  </a:lnTo>
                  <a:lnTo>
                    <a:pt x="10421" y="573"/>
                  </a:lnTo>
                  <a:lnTo>
                    <a:pt x="10414" y="628"/>
                  </a:lnTo>
                  <a:lnTo>
                    <a:pt x="10409" y="653"/>
                  </a:lnTo>
                  <a:lnTo>
                    <a:pt x="10404" y="680"/>
                  </a:lnTo>
                  <a:lnTo>
                    <a:pt x="10388" y="728"/>
                  </a:lnTo>
                  <a:lnTo>
                    <a:pt x="10370" y="773"/>
                  </a:lnTo>
                  <a:lnTo>
                    <a:pt x="10348" y="815"/>
                  </a:lnTo>
                  <a:lnTo>
                    <a:pt x="10321" y="853"/>
                  </a:lnTo>
                  <a:lnTo>
                    <a:pt x="10291" y="889"/>
                  </a:lnTo>
                  <a:lnTo>
                    <a:pt x="10258" y="921"/>
                  </a:lnTo>
                  <a:lnTo>
                    <a:pt x="10220" y="948"/>
                  </a:lnTo>
                  <a:lnTo>
                    <a:pt x="10181" y="972"/>
                  </a:lnTo>
                  <a:lnTo>
                    <a:pt x="10136" y="991"/>
                  </a:lnTo>
                  <a:lnTo>
                    <a:pt x="10090" y="1007"/>
                  </a:lnTo>
                  <a:lnTo>
                    <a:pt x="10064" y="1013"/>
                  </a:lnTo>
                  <a:lnTo>
                    <a:pt x="10039" y="1018"/>
                  </a:lnTo>
                  <a:lnTo>
                    <a:pt x="10013" y="1022"/>
                  </a:lnTo>
                  <a:lnTo>
                    <a:pt x="9986" y="1025"/>
                  </a:lnTo>
                  <a:lnTo>
                    <a:pt x="9930" y="1027"/>
                  </a:lnTo>
                  <a:lnTo>
                    <a:pt x="9554" y="1027"/>
                  </a:lnTo>
                  <a:lnTo>
                    <a:pt x="9554" y="513"/>
                  </a:lnTo>
                  <a:lnTo>
                    <a:pt x="9554" y="0"/>
                  </a:lnTo>
                  <a:close/>
                  <a:moveTo>
                    <a:pt x="10969" y="1027"/>
                  </a:moveTo>
                  <a:lnTo>
                    <a:pt x="10810" y="1027"/>
                  </a:lnTo>
                  <a:lnTo>
                    <a:pt x="10810" y="513"/>
                  </a:lnTo>
                  <a:lnTo>
                    <a:pt x="10810" y="0"/>
                  </a:lnTo>
                  <a:lnTo>
                    <a:pt x="10969" y="0"/>
                  </a:lnTo>
                  <a:lnTo>
                    <a:pt x="10969" y="513"/>
                  </a:lnTo>
                  <a:lnTo>
                    <a:pt x="10969" y="102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80921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79425" y="476671"/>
            <a:ext cx="11233150" cy="56161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9" name="Freeform 6"/>
          <p:cNvSpPr>
            <a:spLocks noChangeAspect="1" noEditPoints="1"/>
          </p:cNvSpPr>
          <p:nvPr userDrawn="1"/>
        </p:nvSpPr>
        <p:spPr bwMode="auto">
          <a:xfrm>
            <a:off x="3756364" y="1052513"/>
            <a:ext cx="4679272" cy="4162226"/>
          </a:xfrm>
          <a:custGeom>
            <a:avLst/>
            <a:gdLst>
              <a:gd name="T0" fmla="*/ 2881 w 5067"/>
              <a:gd name="T1" fmla="*/ 1020 h 4509"/>
              <a:gd name="T2" fmla="*/ 3132 w 5067"/>
              <a:gd name="T3" fmla="*/ 949 h 4509"/>
              <a:gd name="T4" fmla="*/ 3297 w 5067"/>
              <a:gd name="T5" fmla="*/ 1130 h 4509"/>
              <a:gd name="T6" fmla="*/ 3244 w 5067"/>
              <a:gd name="T7" fmla="*/ 1409 h 4509"/>
              <a:gd name="T8" fmla="*/ 2744 w 5067"/>
              <a:gd name="T9" fmla="*/ 1749 h 4509"/>
              <a:gd name="T10" fmla="*/ 3616 w 5067"/>
              <a:gd name="T11" fmla="*/ 4167 h 4509"/>
              <a:gd name="T12" fmla="*/ 3225 w 5067"/>
              <a:gd name="T13" fmla="*/ 3433 h 4509"/>
              <a:gd name="T14" fmla="*/ 3581 w 5067"/>
              <a:gd name="T15" fmla="*/ 3192 h 4509"/>
              <a:gd name="T16" fmla="*/ 3712 w 5067"/>
              <a:gd name="T17" fmla="*/ 2779 h 4509"/>
              <a:gd name="T18" fmla="*/ 3521 w 5067"/>
              <a:gd name="T19" fmla="*/ 2396 h 4509"/>
              <a:gd name="T20" fmla="*/ 3208 w 5067"/>
              <a:gd name="T21" fmla="*/ 2253 h 4509"/>
              <a:gd name="T22" fmla="*/ 2886 w 5067"/>
              <a:gd name="T23" fmla="*/ 2305 h 4509"/>
              <a:gd name="T24" fmla="*/ 2578 w 5067"/>
              <a:gd name="T25" fmla="*/ 2172 h 4509"/>
              <a:gd name="T26" fmla="*/ 3332 w 5067"/>
              <a:gd name="T27" fmla="*/ 1782 h 4509"/>
              <a:gd name="T28" fmla="*/ 3630 w 5067"/>
              <a:gd name="T29" fmla="*/ 1285 h 4509"/>
              <a:gd name="T30" fmla="*/ 3543 w 5067"/>
              <a:gd name="T31" fmla="*/ 874 h 4509"/>
              <a:gd name="T32" fmla="*/ 3244 w 5067"/>
              <a:gd name="T33" fmla="*/ 639 h 4509"/>
              <a:gd name="T34" fmla="*/ 2883 w 5067"/>
              <a:gd name="T35" fmla="*/ 637 h 4509"/>
              <a:gd name="T36" fmla="*/ 2572 w 5067"/>
              <a:gd name="T37" fmla="*/ 887 h 4509"/>
              <a:gd name="T38" fmla="*/ 2351 w 5067"/>
              <a:gd name="T39" fmla="*/ 1618 h 4509"/>
              <a:gd name="T40" fmla="*/ 1661 w 5067"/>
              <a:gd name="T41" fmla="*/ 1948 h 4509"/>
              <a:gd name="T42" fmla="*/ 935 w 5067"/>
              <a:gd name="T43" fmla="*/ 1705 h 4509"/>
              <a:gd name="T44" fmla="*/ 1296 w 5067"/>
              <a:gd name="T45" fmla="*/ 1056 h 4509"/>
              <a:gd name="T46" fmla="*/ 1894 w 5067"/>
              <a:gd name="T47" fmla="*/ 555 h 4509"/>
              <a:gd name="T48" fmla="*/ 2514 w 5067"/>
              <a:gd name="T49" fmla="*/ 349 h 4509"/>
              <a:gd name="T50" fmla="*/ 3234 w 5067"/>
              <a:gd name="T51" fmla="*/ 386 h 4509"/>
              <a:gd name="T52" fmla="*/ 3852 w 5067"/>
              <a:gd name="T53" fmla="*/ 666 h 4509"/>
              <a:gd name="T54" fmla="*/ 4323 w 5067"/>
              <a:gd name="T55" fmla="*/ 1123 h 4509"/>
              <a:gd name="T56" fmla="*/ 4653 w 5067"/>
              <a:gd name="T57" fmla="*/ 1793 h 4509"/>
              <a:gd name="T58" fmla="*/ 4724 w 5067"/>
              <a:gd name="T59" fmla="*/ 2613 h 4509"/>
              <a:gd name="T60" fmla="*/ 4540 w 5067"/>
              <a:gd name="T61" fmla="*/ 3280 h 4509"/>
              <a:gd name="T62" fmla="*/ 4157 w 5067"/>
              <a:gd name="T63" fmla="*/ 3843 h 4509"/>
              <a:gd name="T64" fmla="*/ 2732 w 5067"/>
              <a:gd name="T65" fmla="*/ 2940 h 4509"/>
              <a:gd name="T66" fmla="*/ 3065 w 5067"/>
              <a:gd name="T67" fmla="*/ 2588 h 4509"/>
              <a:gd name="T68" fmla="*/ 3307 w 5067"/>
              <a:gd name="T69" fmla="*/ 2646 h 4509"/>
              <a:gd name="T70" fmla="*/ 3373 w 5067"/>
              <a:gd name="T71" fmla="*/ 2883 h 4509"/>
              <a:gd name="T72" fmla="*/ 3196 w 5067"/>
              <a:gd name="T73" fmla="*/ 3091 h 4509"/>
              <a:gd name="T74" fmla="*/ 5067 w 5067"/>
              <a:gd name="T75" fmla="*/ 2371 h 4509"/>
              <a:gd name="T76" fmla="*/ 4942 w 5067"/>
              <a:gd name="T77" fmla="*/ 1613 h 4509"/>
              <a:gd name="T78" fmla="*/ 4631 w 5067"/>
              <a:gd name="T79" fmla="*/ 988 h 4509"/>
              <a:gd name="T80" fmla="*/ 4142 w 5067"/>
              <a:gd name="T81" fmla="*/ 471 h 4509"/>
              <a:gd name="T82" fmla="*/ 3452 w 5067"/>
              <a:gd name="T83" fmla="*/ 106 h 4509"/>
              <a:gd name="T84" fmla="*/ 2758 w 5067"/>
              <a:gd name="T85" fmla="*/ 1 h 4509"/>
              <a:gd name="T86" fmla="*/ 2158 w 5067"/>
              <a:gd name="T87" fmla="*/ 91 h 4509"/>
              <a:gd name="T88" fmla="*/ 1404 w 5067"/>
              <a:gd name="T89" fmla="*/ 482 h 4509"/>
              <a:gd name="T90" fmla="*/ 813 w 5067"/>
              <a:gd name="T91" fmla="*/ 1168 h 4509"/>
              <a:gd name="T92" fmla="*/ 381 w 5067"/>
              <a:gd name="T93" fmla="*/ 1224 h 4509"/>
              <a:gd name="T94" fmla="*/ 325 w 5067"/>
              <a:gd name="T95" fmla="*/ 1650 h 4509"/>
              <a:gd name="T96" fmla="*/ 490 w 5067"/>
              <a:gd name="T97" fmla="*/ 2392 h 4509"/>
              <a:gd name="T98" fmla="*/ 622 w 5067"/>
              <a:gd name="T99" fmla="*/ 3181 h 4509"/>
              <a:gd name="T100" fmla="*/ 989 w 5067"/>
              <a:gd name="T101" fmla="*/ 3869 h 4509"/>
              <a:gd name="T102" fmla="*/ 1503 w 5067"/>
              <a:gd name="T103" fmla="*/ 3941 h 4509"/>
              <a:gd name="T104" fmla="*/ 1086 w 5067"/>
              <a:gd name="T105" fmla="*/ 3417 h 4509"/>
              <a:gd name="T106" fmla="*/ 842 w 5067"/>
              <a:gd name="T107" fmla="*/ 2689 h 4509"/>
              <a:gd name="T108" fmla="*/ 850 w 5067"/>
              <a:gd name="T109" fmla="*/ 2033 h 4509"/>
              <a:gd name="T110" fmla="*/ 1512 w 5067"/>
              <a:gd name="T111" fmla="*/ 2259 h 4509"/>
              <a:gd name="T112" fmla="*/ 2224 w 5067"/>
              <a:gd name="T113" fmla="*/ 2262 h 4509"/>
              <a:gd name="T114" fmla="*/ 3255 w 5067"/>
              <a:gd name="T115" fmla="*/ 4290 h 4509"/>
              <a:gd name="T116" fmla="*/ 3505 w 5067"/>
              <a:gd name="T117" fmla="*/ 4478 h 4509"/>
              <a:gd name="T118" fmla="*/ 3902 w 5067"/>
              <a:gd name="T119" fmla="*/ 4457 h 4509"/>
              <a:gd name="T120" fmla="*/ 4443 w 5067"/>
              <a:gd name="T121" fmla="*/ 4020 h 4509"/>
              <a:gd name="T122" fmla="*/ 4867 w 5067"/>
              <a:gd name="T123" fmla="*/ 3355 h 4509"/>
              <a:gd name="T124" fmla="*/ 5061 w 5067"/>
              <a:gd name="T125" fmla="*/ 2539 h 4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067" h="4509">
                <a:moveTo>
                  <a:pt x="2652" y="1790"/>
                </a:moveTo>
                <a:lnTo>
                  <a:pt x="2675" y="1682"/>
                </a:lnTo>
                <a:lnTo>
                  <a:pt x="2698" y="1574"/>
                </a:lnTo>
                <a:lnTo>
                  <a:pt x="2722" y="1468"/>
                </a:lnTo>
                <a:lnTo>
                  <a:pt x="2735" y="1417"/>
                </a:lnTo>
                <a:lnTo>
                  <a:pt x="2748" y="1369"/>
                </a:lnTo>
                <a:lnTo>
                  <a:pt x="2759" y="1321"/>
                </a:lnTo>
                <a:lnTo>
                  <a:pt x="2772" y="1277"/>
                </a:lnTo>
                <a:lnTo>
                  <a:pt x="2783" y="1235"/>
                </a:lnTo>
                <a:lnTo>
                  <a:pt x="2795" y="1197"/>
                </a:lnTo>
                <a:lnTo>
                  <a:pt x="2806" y="1162"/>
                </a:lnTo>
                <a:lnTo>
                  <a:pt x="2817" y="1131"/>
                </a:lnTo>
                <a:lnTo>
                  <a:pt x="2828" y="1106"/>
                </a:lnTo>
                <a:lnTo>
                  <a:pt x="2838" y="1084"/>
                </a:lnTo>
                <a:lnTo>
                  <a:pt x="2839" y="1084"/>
                </a:lnTo>
                <a:lnTo>
                  <a:pt x="2846" y="1070"/>
                </a:lnTo>
                <a:lnTo>
                  <a:pt x="2854" y="1056"/>
                </a:lnTo>
                <a:lnTo>
                  <a:pt x="2863" y="1044"/>
                </a:lnTo>
                <a:lnTo>
                  <a:pt x="2872" y="1031"/>
                </a:lnTo>
                <a:lnTo>
                  <a:pt x="2881" y="1020"/>
                </a:lnTo>
                <a:lnTo>
                  <a:pt x="2892" y="1009"/>
                </a:lnTo>
                <a:lnTo>
                  <a:pt x="2902" y="1000"/>
                </a:lnTo>
                <a:lnTo>
                  <a:pt x="2913" y="991"/>
                </a:lnTo>
                <a:lnTo>
                  <a:pt x="2924" y="982"/>
                </a:lnTo>
                <a:lnTo>
                  <a:pt x="2936" y="974"/>
                </a:lnTo>
                <a:lnTo>
                  <a:pt x="2947" y="967"/>
                </a:lnTo>
                <a:lnTo>
                  <a:pt x="2959" y="961"/>
                </a:lnTo>
                <a:lnTo>
                  <a:pt x="2971" y="955"/>
                </a:lnTo>
                <a:lnTo>
                  <a:pt x="2984" y="950"/>
                </a:lnTo>
                <a:lnTo>
                  <a:pt x="2998" y="946"/>
                </a:lnTo>
                <a:lnTo>
                  <a:pt x="3012" y="944"/>
                </a:lnTo>
                <a:lnTo>
                  <a:pt x="3023" y="941"/>
                </a:lnTo>
                <a:lnTo>
                  <a:pt x="3035" y="939"/>
                </a:lnTo>
                <a:lnTo>
                  <a:pt x="3047" y="939"/>
                </a:lnTo>
                <a:lnTo>
                  <a:pt x="3059" y="938"/>
                </a:lnTo>
                <a:lnTo>
                  <a:pt x="3080" y="939"/>
                </a:lnTo>
                <a:lnTo>
                  <a:pt x="3101" y="942"/>
                </a:lnTo>
                <a:lnTo>
                  <a:pt x="3111" y="944"/>
                </a:lnTo>
                <a:lnTo>
                  <a:pt x="3121" y="946"/>
                </a:lnTo>
                <a:lnTo>
                  <a:pt x="3132" y="949"/>
                </a:lnTo>
                <a:lnTo>
                  <a:pt x="3142" y="953"/>
                </a:lnTo>
                <a:lnTo>
                  <a:pt x="3151" y="956"/>
                </a:lnTo>
                <a:lnTo>
                  <a:pt x="3162" y="961"/>
                </a:lnTo>
                <a:lnTo>
                  <a:pt x="3171" y="965"/>
                </a:lnTo>
                <a:lnTo>
                  <a:pt x="3180" y="970"/>
                </a:lnTo>
                <a:lnTo>
                  <a:pt x="3199" y="982"/>
                </a:lnTo>
                <a:lnTo>
                  <a:pt x="3215" y="994"/>
                </a:lnTo>
                <a:lnTo>
                  <a:pt x="3225" y="1002"/>
                </a:lnTo>
                <a:lnTo>
                  <a:pt x="3235" y="1013"/>
                </a:lnTo>
                <a:lnTo>
                  <a:pt x="3245" y="1022"/>
                </a:lnTo>
                <a:lnTo>
                  <a:pt x="3253" y="1033"/>
                </a:lnTo>
                <a:lnTo>
                  <a:pt x="3261" y="1044"/>
                </a:lnTo>
                <a:lnTo>
                  <a:pt x="3264" y="1050"/>
                </a:lnTo>
                <a:lnTo>
                  <a:pt x="3268" y="1055"/>
                </a:lnTo>
                <a:lnTo>
                  <a:pt x="3273" y="1067"/>
                </a:lnTo>
                <a:lnTo>
                  <a:pt x="3279" y="1080"/>
                </a:lnTo>
                <a:lnTo>
                  <a:pt x="3285" y="1091"/>
                </a:lnTo>
                <a:lnTo>
                  <a:pt x="3290" y="1105"/>
                </a:lnTo>
                <a:lnTo>
                  <a:pt x="3293" y="1118"/>
                </a:lnTo>
                <a:lnTo>
                  <a:pt x="3297" y="1130"/>
                </a:lnTo>
                <a:lnTo>
                  <a:pt x="3299" y="1144"/>
                </a:lnTo>
                <a:lnTo>
                  <a:pt x="3301" y="1158"/>
                </a:lnTo>
                <a:lnTo>
                  <a:pt x="3303" y="1172"/>
                </a:lnTo>
                <a:lnTo>
                  <a:pt x="3305" y="1185"/>
                </a:lnTo>
                <a:lnTo>
                  <a:pt x="3305" y="1199"/>
                </a:lnTo>
                <a:lnTo>
                  <a:pt x="3305" y="1213"/>
                </a:lnTo>
                <a:lnTo>
                  <a:pt x="3303" y="1241"/>
                </a:lnTo>
                <a:lnTo>
                  <a:pt x="3301" y="1255"/>
                </a:lnTo>
                <a:lnTo>
                  <a:pt x="3299" y="1268"/>
                </a:lnTo>
                <a:lnTo>
                  <a:pt x="3297" y="1282"/>
                </a:lnTo>
                <a:lnTo>
                  <a:pt x="3293" y="1295"/>
                </a:lnTo>
                <a:lnTo>
                  <a:pt x="3290" y="1309"/>
                </a:lnTo>
                <a:lnTo>
                  <a:pt x="3286" y="1321"/>
                </a:lnTo>
                <a:lnTo>
                  <a:pt x="3282" y="1335"/>
                </a:lnTo>
                <a:lnTo>
                  <a:pt x="3277" y="1348"/>
                </a:lnTo>
                <a:lnTo>
                  <a:pt x="3271" y="1359"/>
                </a:lnTo>
                <a:lnTo>
                  <a:pt x="3265" y="1372"/>
                </a:lnTo>
                <a:lnTo>
                  <a:pt x="3259" y="1384"/>
                </a:lnTo>
                <a:lnTo>
                  <a:pt x="3252" y="1395"/>
                </a:lnTo>
                <a:lnTo>
                  <a:pt x="3244" y="1409"/>
                </a:lnTo>
                <a:lnTo>
                  <a:pt x="3233" y="1422"/>
                </a:lnTo>
                <a:lnTo>
                  <a:pt x="3222" y="1435"/>
                </a:lnTo>
                <a:lnTo>
                  <a:pt x="3210" y="1449"/>
                </a:lnTo>
                <a:lnTo>
                  <a:pt x="3197" y="1463"/>
                </a:lnTo>
                <a:lnTo>
                  <a:pt x="3184" y="1476"/>
                </a:lnTo>
                <a:lnTo>
                  <a:pt x="3170" y="1490"/>
                </a:lnTo>
                <a:lnTo>
                  <a:pt x="3155" y="1503"/>
                </a:lnTo>
                <a:lnTo>
                  <a:pt x="3121" y="1530"/>
                </a:lnTo>
                <a:lnTo>
                  <a:pt x="3104" y="1543"/>
                </a:lnTo>
                <a:lnTo>
                  <a:pt x="3087" y="1556"/>
                </a:lnTo>
                <a:lnTo>
                  <a:pt x="3049" y="1582"/>
                </a:lnTo>
                <a:lnTo>
                  <a:pt x="3009" y="1608"/>
                </a:lnTo>
                <a:lnTo>
                  <a:pt x="2989" y="1621"/>
                </a:lnTo>
                <a:lnTo>
                  <a:pt x="2968" y="1633"/>
                </a:lnTo>
                <a:lnTo>
                  <a:pt x="2925" y="1658"/>
                </a:lnTo>
                <a:lnTo>
                  <a:pt x="2880" y="1682"/>
                </a:lnTo>
                <a:lnTo>
                  <a:pt x="2835" y="1705"/>
                </a:lnTo>
                <a:lnTo>
                  <a:pt x="2813" y="1717"/>
                </a:lnTo>
                <a:lnTo>
                  <a:pt x="2790" y="1727"/>
                </a:lnTo>
                <a:lnTo>
                  <a:pt x="2744" y="1749"/>
                </a:lnTo>
                <a:lnTo>
                  <a:pt x="2721" y="1759"/>
                </a:lnTo>
                <a:lnTo>
                  <a:pt x="2698" y="1770"/>
                </a:lnTo>
                <a:lnTo>
                  <a:pt x="2652" y="1790"/>
                </a:lnTo>
                <a:close/>
                <a:moveTo>
                  <a:pt x="3776" y="4151"/>
                </a:moveTo>
                <a:lnTo>
                  <a:pt x="3768" y="4157"/>
                </a:lnTo>
                <a:lnTo>
                  <a:pt x="3760" y="4160"/>
                </a:lnTo>
                <a:lnTo>
                  <a:pt x="3751" y="4165"/>
                </a:lnTo>
                <a:lnTo>
                  <a:pt x="3742" y="4168"/>
                </a:lnTo>
                <a:lnTo>
                  <a:pt x="3734" y="4171"/>
                </a:lnTo>
                <a:lnTo>
                  <a:pt x="3724" y="4174"/>
                </a:lnTo>
                <a:lnTo>
                  <a:pt x="3706" y="4177"/>
                </a:lnTo>
                <a:lnTo>
                  <a:pt x="3687" y="4179"/>
                </a:lnTo>
                <a:lnTo>
                  <a:pt x="3679" y="4179"/>
                </a:lnTo>
                <a:lnTo>
                  <a:pt x="3670" y="4179"/>
                </a:lnTo>
                <a:lnTo>
                  <a:pt x="3661" y="4177"/>
                </a:lnTo>
                <a:lnTo>
                  <a:pt x="3652" y="4176"/>
                </a:lnTo>
                <a:lnTo>
                  <a:pt x="3642" y="4175"/>
                </a:lnTo>
                <a:lnTo>
                  <a:pt x="3633" y="4173"/>
                </a:lnTo>
                <a:lnTo>
                  <a:pt x="3624" y="4171"/>
                </a:lnTo>
                <a:lnTo>
                  <a:pt x="3616" y="4167"/>
                </a:lnTo>
                <a:lnTo>
                  <a:pt x="3607" y="4164"/>
                </a:lnTo>
                <a:lnTo>
                  <a:pt x="3599" y="4160"/>
                </a:lnTo>
                <a:lnTo>
                  <a:pt x="3591" y="4156"/>
                </a:lnTo>
                <a:lnTo>
                  <a:pt x="3581" y="4151"/>
                </a:lnTo>
                <a:lnTo>
                  <a:pt x="3573" y="4146"/>
                </a:lnTo>
                <a:lnTo>
                  <a:pt x="3566" y="4141"/>
                </a:lnTo>
                <a:lnTo>
                  <a:pt x="3558" y="4135"/>
                </a:lnTo>
                <a:lnTo>
                  <a:pt x="3550" y="4128"/>
                </a:lnTo>
                <a:lnTo>
                  <a:pt x="3543" y="4121"/>
                </a:lnTo>
                <a:lnTo>
                  <a:pt x="3536" y="4114"/>
                </a:lnTo>
                <a:lnTo>
                  <a:pt x="3529" y="4107"/>
                </a:lnTo>
                <a:lnTo>
                  <a:pt x="3524" y="4099"/>
                </a:lnTo>
                <a:lnTo>
                  <a:pt x="3517" y="4091"/>
                </a:lnTo>
                <a:lnTo>
                  <a:pt x="3511" y="4082"/>
                </a:lnTo>
                <a:lnTo>
                  <a:pt x="3107" y="3467"/>
                </a:lnTo>
                <a:lnTo>
                  <a:pt x="3132" y="3460"/>
                </a:lnTo>
                <a:lnTo>
                  <a:pt x="3156" y="3454"/>
                </a:lnTo>
                <a:lnTo>
                  <a:pt x="3179" y="3447"/>
                </a:lnTo>
                <a:lnTo>
                  <a:pt x="3202" y="3440"/>
                </a:lnTo>
                <a:lnTo>
                  <a:pt x="3225" y="3433"/>
                </a:lnTo>
                <a:lnTo>
                  <a:pt x="3248" y="3425"/>
                </a:lnTo>
                <a:lnTo>
                  <a:pt x="3270" y="3417"/>
                </a:lnTo>
                <a:lnTo>
                  <a:pt x="3292" y="3408"/>
                </a:lnTo>
                <a:lnTo>
                  <a:pt x="3314" y="3399"/>
                </a:lnTo>
                <a:lnTo>
                  <a:pt x="3335" y="3389"/>
                </a:lnTo>
                <a:lnTo>
                  <a:pt x="3354" y="3380"/>
                </a:lnTo>
                <a:lnTo>
                  <a:pt x="3375" y="3370"/>
                </a:lnTo>
                <a:lnTo>
                  <a:pt x="3393" y="3359"/>
                </a:lnTo>
                <a:lnTo>
                  <a:pt x="3412" y="3348"/>
                </a:lnTo>
                <a:lnTo>
                  <a:pt x="3430" y="3336"/>
                </a:lnTo>
                <a:lnTo>
                  <a:pt x="3448" y="3324"/>
                </a:lnTo>
                <a:lnTo>
                  <a:pt x="3468" y="3308"/>
                </a:lnTo>
                <a:lnTo>
                  <a:pt x="3489" y="3290"/>
                </a:lnTo>
                <a:lnTo>
                  <a:pt x="3509" y="3273"/>
                </a:lnTo>
                <a:lnTo>
                  <a:pt x="3519" y="3264"/>
                </a:lnTo>
                <a:lnTo>
                  <a:pt x="3528" y="3253"/>
                </a:lnTo>
                <a:lnTo>
                  <a:pt x="3538" y="3244"/>
                </a:lnTo>
                <a:lnTo>
                  <a:pt x="3547" y="3234"/>
                </a:lnTo>
                <a:lnTo>
                  <a:pt x="3564" y="3213"/>
                </a:lnTo>
                <a:lnTo>
                  <a:pt x="3581" y="3192"/>
                </a:lnTo>
                <a:lnTo>
                  <a:pt x="3598" y="3171"/>
                </a:lnTo>
                <a:lnTo>
                  <a:pt x="3613" y="3147"/>
                </a:lnTo>
                <a:lnTo>
                  <a:pt x="3626" y="3124"/>
                </a:lnTo>
                <a:lnTo>
                  <a:pt x="3640" y="3100"/>
                </a:lnTo>
                <a:lnTo>
                  <a:pt x="3652" y="3075"/>
                </a:lnTo>
                <a:lnTo>
                  <a:pt x="3663" y="3050"/>
                </a:lnTo>
                <a:lnTo>
                  <a:pt x="3674" y="3024"/>
                </a:lnTo>
                <a:lnTo>
                  <a:pt x="3683" y="2999"/>
                </a:lnTo>
                <a:lnTo>
                  <a:pt x="3691" y="2972"/>
                </a:lnTo>
                <a:lnTo>
                  <a:pt x="3698" y="2945"/>
                </a:lnTo>
                <a:lnTo>
                  <a:pt x="3700" y="2932"/>
                </a:lnTo>
                <a:lnTo>
                  <a:pt x="3704" y="2918"/>
                </a:lnTo>
                <a:lnTo>
                  <a:pt x="3707" y="2891"/>
                </a:lnTo>
                <a:lnTo>
                  <a:pt x="3711" y="2863"/>
                </a:lnTo>
                <a:lnTo>
                  <a:pt x="3712" y="2849"/>
                </a:lnTo>
                <a:lnTo>
                  <a:pt x="3713" y="2835"/>
                </a:lnTo>
                <a:lnTo>
                  <a:pt x="3713" y="2821"/>
                </a:lnTo>
                <a:lnTo>
                  <a:pt x="3713" y="2808"/>
                </a:lnTo>
                <a:lnTo>
                  <a:pt x="3713" y="2793"/>
                </a:lnTo>
                <a:lnTo>
                  <a:pt x="3712" y="2779"/>
                </a:lnTo>
                <a:lnTo>
                  <a:pt x="3709" y="2751"/>
                </a:lnTo>
                <a:lnTo>
                  <a:pt x="3707" y="2737"/>
                </a:lnTo>
                <a:lnTo>
                  <a:pt x="3705" y="2722"/>
                </a:lnTo>
                <a:lnTo>
                  <a:pt x="3702" y="2709"/>
                </a:lnTo>
                <a:lnTo>
                  <a:pt x="3700" y="2695"/>
                </a:lnTo>
                <a:lnTo>
                  <a:pt x="3692" y="2667"/>
                </a:lnTo>
                <a:lnTo>
                  <a:pt x="3684" y="2639"/>
                </a:lnTo>
                <a:lnTo>
                  <a:pt x="3674" y="2612"/>
                </a:lnTo>
                <a:lnTo>
                  <a:pt x="3662" y="2584"/>
                </a:lnTo>
                <a:lnTo>
                  <a:pt x="3648" y="2556"/>
                </a:lnTo>
                <a:lnTo>
                  <a:pt x="3633" y="2529"/>
                </a:lnTo>
                <a:lnTo>
                  <a:pt x="3616" y="2502"/>
                </a:lnTo>
                <a:lnTo>
                  <a:pt x="3607" y="2490"/>
                </a:lnTo>
                <a:lnTo>
                  <a:pt x="3596" y="2477"/>
                </a:lnTo>
                <a:lnTo>
                  <a:pt x="3587" y="2464"/>
                </a:lnTo>
                <a:lnTo>
                  <a:pt x="3577" y="2453"/>
                </a:lnTo>
                <a:lnTo>
                  <a:pt x="3566" y="2441"/>
                </a:lnTo>
                <a:lnTo>
                  <a:pt x="3555" y="2430"/>
                </a:lnTo>
                <a:lnTo>
                  <a:pt x="3533" y="2407"/>
                </a:lnTo>
                <a:lnTo>
                  <a:pt x="3521" y="2396"/>
                </a:lnTo>
                <a:lnTo>
                  <a:pt x="3509" y="2386"/>
                </a:lnTo>
                <a:lnTo>
                  <a:pt x="3496" y="2376"/>
                </a:lnTo>
                <a:lnTo>
                  <a:pt x="3485" y="2366"/>
                </a:lnTo>
                <a:lnTo>
                  <a:pt x="3471" y="2357"/>
                </a:lnTo>
                <a:lnTo>
                  <a:pt x="3458" y="2348"/>
                </a:lnTo>
                <a:lnTo>
                  <a:pt x="3431" y="2331"/>
                </a:lnTo>
                <a:lnTo>
                  <a:pt x="3404" y="2316"/>
                </a:lnTo>
                <a:lnTo>
                  <a:pt x="3375" y="2302"/>
                </a:lnTo>
                <a:lnTo>
                  <a:pt x="3360" y="2295"/>
                </a:lnTo>
                <a:lnTo>
                  <a:pt x="3346" y="2289"/>
                </a:lnTo>
                <a:lnTo>
                  <a:pt x="3331" y="2283"/>
                </a:lnTo>
                <a:lnTo>
                  <a:pt x="3316" y="2278"/>
                </a:lnTo>
                <a:lnTo>
                  <a:pt x="3301" y="2273"/>
                </a:lnTo>
                <a:lnTo>
                  <a:pt x="3285" y="2268"/>
                </a:lnTo>
                <a:lnTo>
                  <a:pt x="3270" y="2265"/>
                </a:lnTo>
                <a:lnTo>
                  <a:pt x="3255" y="2262"/>
                </a:lnTo>
                <a:lnTo>
                  <a:pt x="3239" y="2258"/>
                </a:lnTo>
                <a:lnTo>
                  <a:pt x="3231" y="2257"/>
                </a:lnTo>
                <a:lnTo>
                  <a:pt x="3223" y="2256"/>
                </a:lnTo>
                <a:lnTo>
                  <a:pt x="3208" y="2253"/>
                </a:lnTo>
                <a:lnTo>
                  <a:pt x="3192" y="2251"/>
                </a:lnTo>
                <a:lnTo>
                  <a:pt x="3175" y="2250"/>
                </a:lnTo>
                <a:lnTo>
                  <a:pt x="3159" y="2249"/>
                </a:lnTo>
                <a:lnTo>
                  <a:pt x="3144" y="2248"/>
                </a:lnTo>
                <a:lnTo>
                  <a:pt x="3128" y="2248"/>
                </a:lnTo>
                <a:lnTo>
                  <a:pt x="3112" y="2249"/>
                </a:lnTo>
                <a:lnTo>
                  <a:pt x="3097" y="2249"/>
                </a:lnTo>
                <a:lnTo>
                  <a:pt x="3081" y="2250"/>
                </a:lnTo>
                <a:lnTo>
                  <a:pt x="3066" y="2252"/>
                </a:lnTo>
                <a:lnTo>
                  <a:pt x="3050" y="2255"/>
                </a:lnTo>
                <a:lnTo>
                  <a:pt x="3035" y="2257"/>
                </a:lnTo>
                <a:lnTo>
                  <a:pt x="3020" y="2259"/>
                </a:lnTo>
                <a:lnTo>
                  <a:pt x="3004" y="2263"/>
                </a:lnTo>
                <a:lnTo>
                  <a:pt x="2989" y="2267"/>
                </a:lnTo>
                <a:lnTo>
                  <a:pt x="2974" y="2271"/>
                </a:lnTo>
                <a:lnTo>
                  <a:pt x="2959" y="2275"/>
                </a:lnTo>
                <a:lnTo>
                  <a:pt x="2944" y="2281"/>
                </a:lnTo>
                <a:lnTo>
                  <a:pt x="2915" y="2293"/>
                </a:lnTo>
                <a:lnTo>
                  <a:pt x="2900" y="2298"/>
                </a:lnTo>
                <a:lnTo>
                  <a:pt x="2886" y="2305"/>
                </a:lnTo>
                <a:lnTo>
                  <a:pt x="2871" y="2312"/>
                </a:lnTo>
                <a:lnTo>
                  <a:pt x="2857" y="2320"/>
                </a:lnTo>
                <a:lnTo>
                  <a:pt x="2843" y="2328"/>
                </a:lnTo>
                <a:lnTo>
                  <a:pt x="2830" y="2336"/>
                </a:lnTo>
                <a:lnTo>
                  <a:pt x="2802" y="2354"/>
                </a:lnTo>
                <a:lnTo>
                  <a:pt x="2789" y="2364"/>
                </a:lnTo>
                <a:lnTo>
                  <a:pt x="2775" y="2373"/>
                </a:lnTo>
                <a:lnTo>
                  <a:pt x="2750" y="2395"/>
                </a:lnTo>
                <a:lnTo>
                  <a:pt x="2735" y="2408"/>
                </a:lnTo>
                <a:lnTo>
                  <a:pt x="2720" y="2423"/>
                </a:lnTo>
                <a:lnTo>
                  <a:pt x="2704" y="2439"/>
                </a:lnTo>
                <a:lnTo>
                  <a:pt x="2687" y="2457"/>
                </a:lnTo>
                <a:lnTo>
                  <a:pt x="2669" y="2477"/>
                </a:lnTo>
                <a:lnTo>
                  <a:pt x="2652" y="2498"/>
                </a:lnTo>
                <a:lnTo>
                  <a:pt x="2615" y="2543"/>
                </a:lnTo>
                <a:lnTo>
                  <a:pt x="2578" y="2591"/>
                </a:lnTo>
                <a:lnTo>
                  <a:pt x="2539" y="2643"/>
                </a:lnTo>
                <a:lnTo>
                  <a:pt x="2500" y="2697"/>
                </a:lnTo>
                <a:lnTo>
                  <a:pt x="2461" y="2753"/>
                </a:lnTo>
                <a:lnTo>
                  <a:pt x="2578" y="2172"/>
                </a:lnTo>
                <a:lnTo>
                  <a:pt x="2624" y="2156"/>
                </a:lnTo>
                <a:lnTo>
                  <a:pt x="2650" y="2145"/>
                </a:lnTo>
                <a:lnTo>
                  <a:pt x="2676" y="2136"/>
                </a:lnTo>
                <a:lnTo>
                  <a:pt x="2733" y="2113"/>
                </a:lnTo>
                <a:lnTo>
                  <a:pt x="2795" y="2088"/>
                </a:lnTo>
                <a:lnTo>
                  <a:pt x="2827" y="2074"/>
                </a:lnTo>
                <a:lnTo>
                  <a:pt x="2860" y="2059"/>
                </a:lnTo>
                <a:lnTo>
                  <a:pt x="2928" y="2028"/>
                </a:lnTo>
                <a:lnTo>
                  <a:pt x="2962" y="2010"/>
                </a:lnTo>
                <a:lnTo>
                  <a:pt x="2997" y="1993"/>
                </a:lnTo>
                <a:lnTo>
                  <a:pt x="3031" y="1975"/>
                </a:lnTo>
                <a:lnTo>
                  <a:pt x="3067" y="1956"/>
                </a:lnTo>
                <a:lnTo>
                  <a:pt x="3102" y="1937"/>
                </a:lnTo>
                <a:lnTo>
                  <a:pt x="3136" y="1916"/>
                </a:lnTo>
                <a:lnTo>
                  <a:pt x="3171" y="1895"/>
                </a:lnTo>
                <a:lnTo>
                  <a:pt x="3204" y="1874"/>
                </a:lnTo>
                <a:lnTo>
                  <a:pt x="3238" y="1853"/>
                </a:lnTo>
                <a:lnTo>
                  <a:pt x="3270" y="1830"/>
                </a:lnTo>
                <a:lnTo>
                  <a:pt x="3301" y="1806"/>
                </a:lnTo>
                <a:lnTo>
                  <a:pt x="3332" y="1782"/>
                </a:lnTo>
                <a:lnTo>
                  <a:pt x="3362" y="1758"/>
                </a:lnTo>
                <a:lnTo>
                  <a:pt x="3391" y="1733"/>
                </a:lnTo>
                <a:lnTo>
                  <a:pt x="3418" y="1706"/>
                </a:lnTo>
                <a:lnTo>
                  <a:pt x="3444" y="1681"/>
                </a:lnTo>
                <a:lnTo>
                  <a:pt x="3468" y="1653"/>
                </a:lnTo>
                <a:lnTo>
                  <a:pt x="3491" y="1627"/>
                </a:lnTo>
                <a:lnTo>
                  <a:pt x="3512" y="1598"/>
                </a:lnTo>
                <a:lnTo>
                  <a:pt x="3531" y="1569"/>
                </a:lnTo>
                <a:lnTo>
                  <a:pt x="3544" y="1546"/>
                </a:lnTo>
                <a:lnTo>
                  <a:pt x="3557" y="1523"/>
                </a:lnTo>
                <a:lnTo>
                  <a:pt x="3570" y="1499"/>
                </a:lnTo>
                <a:lnTo>
                  <a:pt x="3580" y="1474"/>
                </a:lnTo>
                <a:lnTo>
                  <a:pt x="3591" y="1448"/>
                </a:lnTo>
                <a:lnTo>
                  <a:pt x="3600" y="1422"/>
                </a:lnTo>
                <a:lnTo>
                  <a:pt x="3608" y="1395"/>
                </a:lnTo>
                <a:lnTo>
                  <a:pt x="3611" y="1381"/>
                </a:lnTo>
                <a:lnTo>
                  <a:pt x="3615" y="1368"/>
                </a:lnTo>
                <a:lnTo>
                  <a:pt x="3621" y="1341"/>
                </a:lnTo>
                <a:lnTo>
                  <a:pt x="3625" y="1313"/>
                </a:lnTo>
                <a:lnTo>
                  <a:pt x="3630" y="1285"/>
                </a:lnTo>
                <a:lnTo>
                  <a:pt x="3631" y="1271"/>
                </a:lnTo>
                <a:lnTo>
                  <a:pt x="3632" y="1257"/>
                </a:lnTo>
                <a:lnTo>
                  <a:pt x="3633" y="1228"/>
                </a:lnTo>
                <a:lnTo>
                  <a:pt x="3634" y="1200"/>
                </a:lnTo>
                <a:lnTo>
                  <a:pt x="3633" y="1172"/>
                </a:lnTo>
                <a:lnTo>
                  <a:pt x="3631" y="1144"/>
                </a:lnTo>
                <a:lnTo>
                  <a:pt x="3630" y="1129"/>
                </a:lnTo>
                <a:lnTo>
                  <a:pt x="3629" y="1115"/>
                </a:lnTo>
                <a:lnTo>
                  <a:pt x="3624" y="1088"/>
                </a:lnTo>
                <a:lnTo>
                  <a:pt x="3618" y="1059"/>
                </a:lnTo>
                <a:lnTo>
                  <a:pt x="3611" y="1031"/>
                </a:lnTo>
                <a:lnTo>
                  <a:pt x="3603" y="1005"/>
                </a:lnTo>
                <a:lnTo>
                  <a:pt x="3594" y="977"/>
                </a:lnTo>
                <a:lnTo>
                  <a:pt x="3584" y="950"/>
                </a:lnTo>
                <a:lnTo>
                  <a:pt x="3578" y="938"/>
                </a:lnTo>
                <a:lnTo>
                  <a:pt x="3571" y="925"/>
                </a:lnTo>
                <a:lnTo>
                  <a:pt x="3565" y="911"/>
                </a:lnTo>
                <a:lnTo>
                  <a:pt x="3558" y="899"/>
                </a:lnTo>
                <a:lnTo>
                  <a:pt x="3550" y="886"/>
                </a:lnTo>
                <a:lnTo>
                  <a:pt x="3543" y="874"/>
                </a:lnTo>
                <a:lnTo>
                  <a:pt x="3527" y="849"/>
                </a:lnTo>
                <a:lnTo>
                  <a:pt x="3509" y="826"/>
                </a:lnTo>
                <a:lnTo>
                  <a:pt x="3500" y="815"/>
                </a:lnTo>
                <a:lnTo>
                  <a:pt x="3490" y="803"/>
                </a:lnTo>
                <a:lnTo>
                  <a:pt x="3470" y="781"/>
                </a:lnTo>
                <a:lnTo>
                  <a:pt x="3458" y="770"/>
                </a:lnTo>
                <a:lnTo>
                  <a:pt x="3448" y="759"/>
                </a:lnTo>
                <a:lnTo>
                  <a:pt x="3436" y="749"/>
                </a:lnTo>
                <a:lnTo>
                  <a:pt x="3423" y="740"/>
                </a:lnTo>
                <a:lnTo>
                  <a:pt x="3411" y="729"/>
                </a:lnTo>
                <a:lnTo>
                  <a:pt x="3398" y="720"/>
                </a:lnTo>
                <a:lnTo>
                  <a:pt x="3385" y="711"/>
                </a:lnTo>
                <a:lnTo>
                  <a:pt x="3372" y="702"/>
                </a:lnTo>
                <a:lnTo>
                  <a:pt x="3359" y="694"/>
                </a:lnTo>
                <a:lnTo>
                  <a:pt x="3345" y="685"/>
                </a:lnTo>
                <a:lnTo>
                  <a:pt x="3316" y="671"/>
                </a:lnTo>
                <a:lnTo>
                  <a:pt x="3302" y="664"/>
                </a:lnTo>
                <a:lnTo>
                  <a:pt x="3287" y="657"/>
                </a:lnTo>
                <a:lnTo>
                  <a:pt x="3259" y="645"/>
                </a:lnTo>
                <a:lnTo>
                  <a:pt x="3244" y="639"/>
                </a:lnTo>
                <a:lnTo>
                  <a:pt x="3229" y="635"/>
                </a:lnTo>
                <a:lnTo>
                  <a:pt x="3212" y="630"/>
                </a:lnTo>
                <a:lnTo>
                  <a:pt x="3197" y="627"/>
                </a:lnTo>
                <a:lnTo>
                  <a:pt x="3182" y="623"/>
                </a:lnTo>
                <a:lnTo>
                  <a:pt x="3166" y="620"/>
                </a:lnTo>
                <a:lnTo>
                  <a:pt x="3151" y="618"/>
                </a:lnTo>
                <a:lnTo>
                  <a:pt x="3135" y="615"/>
                </a:lnTo>
                <a:lnTo>
                  <a:pt x="3104" y="612"/>
                </a:lnTo>
                <a:lnTo>
                  <a:pt x="3072" y="609"/>
                </a:lnTo>
                <a:lnTo>
                  <a:pt x="3041" y="609"/>
                </a:lnTo>
                <a:lnTo>
                  <a:pt x="3024" y="611"/>
                </a:lnTo>
                <a:lnTo>
                  <a:pt x="3008" y="612"/>
                </a:lnTo>
                <a:lnTo>
                  <a:pt x="2992" y="613"/>
                </a:lnTo>
                <a:lnTo>
                  <a:pt x="2977" y="615"/>
                </a:lnTo>
                <a:lnTo>
                  <a:pt x="2961" y="618"/>
                </a:lnTo>
                <a:lnTo>
                  <a:pt x="2945" y="621"/>
                </a:lnTo>
                <a:lnTo>
                  <a:pt x="2929" y="624"/>
                </a:lnTo>
                <a:lnTo>
                  <a:pt x="2914" y="628"/>
                </a:lnTo>
                <a:lnTo>
                  <a:pt x="2898" y="632"/>
                </a:lnTo>
                <a:lnTo>
                  <a:pt x="2883" y="637"/>
                </a:lnTo>
                <a:lnTo>
                  <a:pt x="2868" y="643"/>
                </a:lnTo>
                <a:lnTo>
                  <a:pt x="2853" y="649"/>
                </a:lnTo>
                <a:lnTo>
                  <a:pt x="2838" y="654"/>
                </a:lnTo>
                <a:lnTo>
                  <a:pt x="2823" y="661"/>
                </a:lnTo>
                <a:lnTo>
                  <a:pt x="2794" y="675"/>
                </a:lnTo>
                <a:lnTo>
                  <a:pt x="2780" y="683"/>
                </a:lnTo>
                <a:lnTo>
                  <a:pt x="2766" y="691"/>
                </a:lnTo>
                <a:lnTo>
                  <a:pt x="2753" y="699"/>
                </a:lnTo>
                <a:lnTo>
                  <a:pt x="2740" y="709"/>
                </a:lnTo>
                <a:lnTo>
                  <a:pt x="2714" y="727"/>
                </a:lnTo>
                <a:lnTo>
                  <a:pt x="2689" y="748"/>
                </a:lnTo>
                <a:lnTo>
                  <a:pt x="2666" y="770"/>
                </a:lnTo>
                <a:lnTo>
                  <a:pt x="2654" y="781"/>
                </a:lnTo>
                <a:lnTo>
                  <a:pt x="2643" y="794"/>
                </a:lnTo>
                <a:lnTo>
                  <a:pt x="2631" y="805"/>
                </a:lnTo>
                <a:lnTo>
                  <a:pt x="2621" y="818"/>
                </a:lnTo>
                <a:lnTo>
                  <a:pt x="2600" y="844"/>
                </a:lnTo>
                <a:lnTo>
                  <a:pt x="2591" y="858"/>
                </a:lnTo>
                <a:lnTo>
                  <a:pt x="2582" y="872"/>
                </a:lnTo>
                <a:lnTo>
                  <a:pt x="2572" y="887"/>
                </a:lnTo>
                <a:lnTo>
                  <a:pt x="2563" y="902"/>
                </a:lnTo>
                <a:lnTo>
                  <a:pt x="2554" y="917"/>
                </a:lnTo>
                <a:lnTo>
                  <a:pt x="2546" y="932"/>
                </a:lnTo>
                <a:lnTo>
                  <a:pt x="2537" y="950"/>
                </a:lnTo>
                <a:lnTo>
                  <a:pt x="2527" y="971"/>
                </a:lnTo>
                <a:lnTo>
                  <a:pt x="2523" y="983"/>
                </a:lnTo>
                <a:lnTo>
                  <a:pt x="2518" y="994"/>
                </a:lnTo>
                <a:lnTo>
                  <a:pt x="2509" y="1018"/>
                </a:lnTo>
                <a:lnTo>
                  <a:pt x="2500" y="1045"/>
                </a:lnTo>
                <a:lnTo>
                  <a:pt x="2491" y="1073"/>
                </a:lnTo>
                <a:lnTo>
                  <a:pt x="2481" y="1101"/>
                </a:lnTo>
                <a:lnTo>
                  <a:pt x="2471" y="1131"/>
                </a:lnTo>
                <a:lnTo>
                  <a:pt x="2462" y="1162"/>
                </a:lnTo>
                <a:lnTo>
                  <a:pt x="2452" y="1195"/>
                </a:lnTo>
                <a:lnTo>
                  <a:pt x="2434" y="1263"/>
                </a:lnTo>
                <a:lnTo>
                  <a:pt x="2417" y="1332"/>
                </a:lnTo>
                <a:lnTo>
                  <a:pt x="2399" y="1404"/>
                </a:lnTo>
                <a:lnTo>
                  <a:pt x="2382" y="1476"/>
                </a:lnTo>
                <a:lnTo>
                  <a:pt x="2367" y="1547"/>
                </a:lnTo>
                <a:lnTo>
                  <a:pt x="2351" y="1618"/>
                </a:lnTo>
                <a:lnTo>
                  <a:pt x="2337" y="1685"/>
                </a:lnTo>
                <a:lnTo>
                  <a:pt x="2313" y="1810"/>
                </a:lnTo>
                <a:lnTo>
                  <a:pt x="2293" y="1914"/>
                </a:lnTo>
                <a:lnTo>
                  <a:pt x="2259" y="1921"/>
                </a:lnTo>
                <a:lnTo>
                  <a:pt x="2225" y="1927"/>
                </a:lnTo>
                <a:lnTo>
                  <a:pt x="2191" y="1934"/>
                </a:lnTo>
                <a:lnTo>
                  <a:pt x="2156" y="1940"/>
                </a:lnTo>
                <a:lnTo>
                  <a:pt x="2123" y="1945"/>
                </a:lnTo>
                <a:lnTo>
                  <a:pt x="2088" y="1949"/>
                </a:lnTo>
                <a:lnTo>
                  <a:pt x="2053" y="1953"/>
                </a:lnTo>
                <a:lnTo>
                  <a:pt x="2019" y="1956"/>
                </a:lnTo>
                <a:lnTo>
                  <a:pt x="1983" y="1959"/>
                </a:lnTo>
                <a:lnTo>
                  <a:pt x="1946" y="1960"/>
                </a:lnTo>
                <a:lnTo>
                  <a:pt x="1911" y="1961"/>
                </a:lnTo>
                <a:lnTo>
                  <a:pt x="1875" y="1961"/>
                </a:lnTo>
                <a:lnTo>
                  <a:pt x="1839" y="1961"/>
                </a:lnTo>
                <a:lnTo>
                  <a:pt x="1803" y="1960"/>
                </a:lnTo>
                <a:lnTo>
                  <a:pt x="1732" y="1955"/>
                </a:lnTo>
                <a:lnTo>
                  <a:pt x="1696" y="1952"/>
                </a:lnTo>
                <a:lnTo>
                  <a:pt x="1661" y="1948"/>
                </a:lnTo>
                <a:lnTo>
                  <a:pt x="1591" y="1938"/>
                </a:lnTo>
                <a:lnTo>
                  <a:pt x="1557" y="1932"/>
                </a:lnTo>
                <a:lnTo>
                  <a:pt x="1522" y="1926"/>
                </a:lnTo>
                <a:lnTo>
                  <a:pt x="1487" y="1919"/>
                </a:lnTo>
                <a:lnTo>
                  <a:pt x="1453" y="1911"/>
                </a:lnTo>
                <a:lnTo>
                  <a:pt x="1386" y="1894"/>
                </a:lnTo>
                <a:lnTo>
                  <a:pt x="1351" y="1885"/>
                </a:lnTo>
                <a:lnTo>
                  <a:pt x="1318" y="1874"/>
                </a:lnTo>
                <a:lnTo>
                  <a:pt x="1286" y="1863"/>
                </a:lnTo>
                <a:lnTo>
                  <a:pt x="1252" y="1851"/>
                </a:lnTo>
                <a:lnTo>
                  <a:pt x="1219" y="1840"/>
                </a:lnTo>
                <a:lnTo>
                  <a:pt x="1186" y="1827"/>
                </a:lnTo>
                <a:lnTo>
                  <a:pt x="1154" y="1815"/>
                </a:lnTo>
                <a:lnTo>
                  <a:pt x="1122" y="1801"/>
                </a:lnTo>
                <a:lnTo>
                  <a:pt x="1091" y="1786"/>
                </a:lnTo>
                <a:lnTo>
                  <a:pt x="1058" y="1771"/>
                </a:lnTo>
                <a:lnTo>
                  <a:pt x="1027" y="1755"/>
                </a:lnTo>
                <a:lnTo>
                  <a:pt x="996" y="1738"/>
                </a:lnTo>
                <a:lnTo>
                  <a:pt x="966" y="1722"/>
                </a:lnTo>
                <a:lnTo>
                  <a:pt x="935" y="1705"/>
                </a:lnTo>
                <a:lnTo>
                  <a:pt x="944" y="1679"/>
                </a:lnTo>
                <a:lnTo>
                  <a:pt x="955" y="1652"/>
                </a:lnTo>
                <a:lnTo>
                  <a:pt x="974" y="1600"/>
                </a:lnTo>
                <a:lnTo>
                  <a:pt x="985" y="1575"/>
                </a:lnTo>
                <a:lnTo>
                  <a:pt x="996" y="1550"/>
                </a:lnTo>
                <a:lnTo>
                  <a:pt x="1019" y="1499"/>
                </a:lnTo>
                <a:lnTo>
                  <a:pt x="1031" y="1474"/>
                </a:lnTo>
                <a:lnTo>
                  <a:pt x="1043" y="1448"/>
                </a:lnTo>
                <a:lnTo>
                  <a:pt x="1069" y="1400"/>
                </a:lnTo>
                <a:lnTo>
                  <a:pt x="1095" y="1351"/>
                </a:lnTo>
                <a:lnTo>
                  <a:pt x="1109" y="1327"/>
                </a:lnTo>
                <a:lnTo>
                  <a:pt x="1123" y="1303"/>
                </a:lnTo>
                <a:lnTo>
                  <a:pt x="1152" y="1257"/>
                </a:lnTo>
                <a:lnTo>
                  <a:pt x="1182" y="1211"/>
                </a:lnTo>
                <a:lnTo>
                  <a:pt x="1197" y="1188"/>
                </a:lnTo>
                <a:lnTo>
                  <a:pt x="1213" y="1166"/>
                </a:lnTo>
                <a:lnTo>
                  <a:pt x="1245" y="1121"/>
                </a:lnTo>
                <a:lnTo>
                  <a:pt x="1261" y="1099"/>
                </a:lnTo>
                <a:lnTo>
                  <a:pt x="1279" y="1078"/>
                </a:lnTo>
                <a:lnTo>
                  <a:pt x="1296" y="1056"/>
                </a:lnTo>
                <a:lnTo>
                  <a:pt x="1313" y="1036"/>
                </a:lnTo>
                <a:lnTo>
                  <a:pt x="1349" y="994"/>
                </a:lnTo>
                <a:lnTo>
                  <a:pt x="1385" y="954"/>
                </a:lnTo>
                <a:lnTo>
                  <a:pt x="1423" y="915"/>
                </a:lnTo>
                <a:lnTo>
                  <a:pt x="1442" y="895"/>
                </a:lnTo>
                <a:lnTo>
                  <a:pt x="1461" y="876"/>
                </a:lnTo>
                <a:lnTo>
                  <a:pt x="1480" y="857"/>
                </a:lnTo>
                <a:lnTo>
                  <a:pt x="1501" y="839"/>
                </a:lnTo>
                <a:lnTo>
                  <a:pt x="1521" y="820"/>
                </a:lnTo>
                <a:lnTo>
                  <a:pt x="1542" y="803"/>
                </a:lnTo>
                <a:lnTo>
                  <a:pt x="1582" y="767"/>
                </a:lnTo>
                <a:lnTo>
                  <a:pt x="1625" y="734"/>
                </a:lnTo>
                <a:lnTo>
                  <a:pt x="1646" y="717"/>
                </a:lnTo>
                <a:lnTo>
                  <a:pt x="1667" y="700"/>
                </a:lnTo>
                <a:lnTo>
                  <a:pt x="1711" y="669"/>
                </a:lnTo>
                <a:lnTo>
                  <a:pt x="1734" y="654"/>
                </a:lnTo>
                <a:lnTo>
                  <a:pt x="1756" y="638"/>
                </a:lnTo>
                <a:lnTo>
                  <a:pt x="1802" y="609"/>
                </a:lnTo>
                <a:lnTo>
                  <a:pt x="1848" y="582"/>
                </a:lnTo>
                <a:lnTo>
                  <a:pt x="1894" y="555"/>
                </a:lnTo>
                <a:lnTo>
                  <a:pt x="1919" y="543"/>
                </a:lnTo>
                <a:lnTo>
                  <a:pt x="1943" y="530"/>
                </a:lnTo>
                <a:lnTo>
                  <a:pt x="1991" y="507"/>
                </a:lnTo>
                <a:lnTo>
                  <a:pt x="2015" y="495"/>
                </a:lnTo>
                <a:lnTo>
                  <a:pt x="2040" y="484"/>
                </a:lnTo>
                <a:lnTo>
                  <a:pt x="2065" y="474"/>
                </a:lnTo>
                <a:lnTo>
                  <a:pt x="2090" y="463"/>
                </a:lnTo>
                <a:lnTo>
                  <a:pt x="2119" y="452"/>
                </a:lnTo>
                <a:lnTo>
                  <a:pt x="2150" y="440"/>
                </a:lnTo>
                <a:lnTo>
                  <a:pt x="2181" y="430"/>
                </a:lnTo>
                <a:lnTo>
                  <a:pt x="2213" y="419"/>
                </a:lnTo>
                <a:lnTo>
                  <a:pt x="2244" y="409"/>
                </a:lnTo>
                <a:lnTo>
                  <a:pt x="2290" y="396"/>
                </a:lnTo>
                <a:lnTo>
                  <a:pt x="2313" y="389"/>
                </a:lnTo>
                <a:lnTo>
                  <a:pt x="2337" y="384"/>
                </a:lnTo>
                <a:lnTo>
                  <a:pt x="2374" y="376"/>
                </a:lnTo>
                <a:lnTo>
                  <a:pt x="2411" y="366"/>
                </a:lnTo>
                <a:lnTo>
                  <a:pt x="2444" y="361"/>
                </a:lnTo>
                <a:lnTo>
                  <a:pt x="2479" y="355"/>
                </a:lnTo>
                <a:lnTo>
                  <a:pt x="2514" y="349"/>
                </a:lnTo>
                <a:lnTo>
                  <a:pt x="2548" y="344"/>
                </a:lnTo>
                <a:lnTo>
                  <a:pt x="2594" y="339"/>
                </a:lnTo>
                <a:lnTo>
                  <a:pt x="2635" y="335"/>
                </a:lnTo>
                <a:lnTo>
                  <a:pt x="2674" y="333"/>
                </a:lnTo>
                <a:lnTo>
                  <a:pt x="2714" y="332"/>
                </a:lnTo>
                <a:lnTo>
                  <a:pt x="2755" y="331"/>
                </a:lnTo>
                <a:lnTo>
                  <a:pt x="2772" y="331"/>
                </a:lnTo>
                <a:lnTo>
                  <a:pt x="2789" y="329"/>
                </a:lnTo>
                <a:lnTo>
                  <a:pt x="2835" y="331"/>
                </a:lnTo>
                <a:lnTo>
                  <a:pt x="2880" y="333"/>
                </a:lnTo>
                <a:lnTo>
                  <a:pt x="2925" y="335"/>
                </a:lnTo>
                <a:lnTo>
                  <a:pt x="2970" y="340"/>
                </a:lnTo>
                <a:lnTo>
                  <a:pt x="2982" y="340"/>
                </a:lnTo>
                <a:lnTo>
                  <a:pt x="3019" y="344"/>
                </a:lnTo>
                <a:lnTo>
                  <a:pt x="3054" y="350"/>
                </a:lnTo>
                <a:lnTo>
                  <a:pt x="3091" y="356"/>
                </a:lnTo>
                <a:lnTo>
                  <a:pt x="3127" y="362"/>
                </a:lnTo>
                <a:lnTo>
                  <a:pt x="3163" y="369"/>
                </a:lnTo>
                <a:lnTo>
                  <a:pt x="3199" y="377"/>
                </a:lnTo>
                <a:lnTo>
                  <a:pt x="3234" y="386"/>
                </a:lnTo>
                <a:lnTo>
                  <a:pt x="3269" y="395"/>
                </a:lnTo>
                <a:lnTo>
                  <a:pt x="3303" y="404"/>
                </a:lnTo>
                <a:lnTo>
                  <a:pt x="3338" y="415"/>
                </a:lnTo>
                <a:lnTo>
                  <a:pt x="3355" y="421"/>
                </a:lnTo>
                <a:lnTo>
                  <a:pt x="3373" y="426"/>
                </a:lnTo>
                <a:lnTo>
                  <a:pt x="3407" y="438"/>
                </a:lnTo>
                <a:lnTo>
                  <a:pt x="3441" y="450"/>
                </a:lnTo>
                <a:lnTo>
                  <a:pt x="3474" y="463"/>
                </a:lnTo>
                <a:lnTo>
                  <a:pt x="3508" y="477"/>
                </a:lnTo>
                <a:lnTo>
                  <a:pt x="3540" y="491"/>
                </a:lnTo>
                <a:lnTo>
                  <a:pt x="3573" y="506"/>
                </a:lnTo>
                <a:lnTo>
                  <a:pt x="3606" y="522"/>
                </a:lnTo>
                <a:lnTo>
                  <a:pt x="3637" y="538"/>
                </a:lnTo>
                <a:lnTo>
                  <a:pt x="3669" y="554"/>
                </a:lnTo>
                <a:lnTo>
                  <a:pt x="3700" y="571"/>
                </a:lnTo>
                <a:lnTo>
                  <a:pt x="3731" y="589"/>
                </a:lnTo>
                <a:lnTo>
                  <a:pt x="3762" y="607"/>
                </a:lnTo>
                <a:lnTo>
                  <a:pt x="3792" y="627"/>
                </a:lnTo>
                <a:lnTo>
                  <a:pt x="3822" y="646"/>
                </a:lnTo>
                <a:lnTo>
                  <a:pt x="3852" y="666"/>
                </a:lnTo>
                <a:lnTo>
                  <a:pt x="3881" y="687"/>
                </a:lnTo>
                <a:lnTo>
                  <a:pt x="3910" y="707"/>
                </a:lnTo>
                <a:lnTo>
                  <a:pt x="3939" y="729"/>
                </a:lnTo>
                <a:lnTo>
                  <a:pt x="3967" y="751"/>
                </a:lnTo>
                <a:lnTo>
                  <a:pt x="3994" y="774"/>
                </a:lnTo>
                <a:lnTo>
                  <a:pt x="4022" y="797"/>
                </a:lnTo>
                <a:lnTo>
                  <a:pt x="4024" y="800"/>
                </a:lnTo>
                <a:lnTo>
                  <a:pt x="4056" y="827"/>
                </a:lnTo>
                <a:lnTo>
                  <a:pt x="4086" y="856"/>
                </a:lnTo>
                <a:lnTo>
                  <a:pt x="4116" y="886"/>
                </a:lnTo>
                <a:lnTo>
                  <a:pt x="4146" y="916"/>
                </a:lnTo>
                <a:lnTo>
                  <a:pt x="4159" y="929"/>
                </a:lnTo>
                <a:lnTo>
                  <a:pt x="4171" y="940"/>
                </a:lnTo>
                <a:lnTo>
                  <a:pt x="4196" y="969"/>
                </a:lnTo>
                <a:lnTo>
                  <a:pt x="4223" y="998"/>
                </a:lnTo>
                <a:lnTo>
                  <a:pt x="4247" y="1027"/>
                </a:lnTo>
                <a:lnTo>
                  <a:pt x="4271" y="1056"/>
                </a:lnTo>
                <a:lnTo>
                  <a:pt x="4287" y="1076"/>
                </a:lnTo>
                <a:lnTo>
                  <a:pt x="4302" y="1094"/>
                </a:lnTo>
                <a:lnTo>
                  <a:pt x="4323" y="1123"/>
                </a:lnTo>
                <a:lnTo>
                  <a:pt x="4344" y="1152"/>
                </a:lnTo>
                <a:lnTo>
                  <a:pt x="4364" y="1181"/>
                </a:lnTo>
                <a:lnTo>
                  <a:pt x="4384" y="1210"/>
                </a:lnTo>
                <a:lnTo>
                  <a:pt x="4402" y="1237"/>
                </a:lnTo>
                <a:lnTo>
                  <a:pt x="4420" y="1265"/>
                </a:lnTo>
                <a:lnTo>
                  <a:pt x="4436" y="1293"/>
                </a:lnTo>
                <a:lnTo>
                  <a:pt x="4452" y="1320"/>
                </a:lnTo>
                <a:lnTo>
                  <a:pt x="4468" y="1348"/>
                </a:lnTo>
                <a:lnTo>
                  <a:pt x="4483" y="1376"/>
                </a:lnTo>
                <a:lnTo>
                  <a:pt x="4503" y="1412"/>
                </a:lnTo>
                <a:lnTo>
                  <a:pt x="4521" y="1449"/>
                </a:lnTo>
                <a:lnTo>
                  <a:pt x="4545" y="1501"/>
                </a:lnTo>
                <a:lnTo>
                  <a:pt x="4558" y="1528"/>
                </a:lnTo>
                <a:lnTo>
                  <a:pt x="4568" y="1554"/>
                </a:lnTo>
                <a:lnTo>
                  <a:pt x="4578" y="1576"/>
                </a:lnTo>
                <a:lnTo>
                  <a:pt x="4587" y="1598"/>
                </a:lnTo>
                <a:lnTo>
                  <a:pt x="4604" y="1644"/>
                </a:lnTo>
                <a:lnTo>
                  <a:pt x="4621" y="1694"/>
                </a:lnTo>
                <a:lnTo>
                  <a:pt x="4639" y="1744"/>
                </a:lnTo>
                <a:lnTo>
                  <a:pt x="4653" y="1793"/>
                </a:lnTo>
                <a:lnTo>
                  <a:pt x="4666" y="1841"/>
                </a:lnTo>
                <a:lnTo>
                  <a:pt x="4679" y="1893"/>
                </a:lnTo>
                <a:lnTo>
                  <a:pt x="4686" y="1919"/>
                </a:lnTo>
                <a:lnTo>
                  <a:pt x="4692" y="1946"/>
                </a:lnTo>
                <a:lnTo>
                  <a:pt x="4700" y="1992"/>
                </a:lnTo>
                <a:lnTo>
                  <a:pt x="4708" y="2039"/>
                </a:lnTo>
                <a:lnTo>
                  <a:pt x="4717" y="2097"/>
                </a:lnTo>
                <a:lnTo>
                  <a:pt x="4721" y="2126"/>
                </a:lnTo>
                <a:lnTo>
                  <a:pt x="4724" y="2154"/>
                </a:lnTo>
                <a:lnTo>
                  <a:pt x="4728" y="2197"/>
                </a:lnTo>
                <a:lnTo>
                  <a:pt x="4730" y="2238"/>
                </a:lnTo>
                <a:lnTo>
                  <a:pt x="4735" y="2308"/>
                </a:lnTo>
                <a:lnTo>
                  <a:pt x="4737" y="2342"/>
                </a:lnTo>
                <a:lnTo>
                  <a:pt x="4737" y="2377"/>
                </a:lnTo>
                <a:lnTo>
                  <a:pt x="4736" y="2445"/>
                </a:lnTo>
                <a:lnTo>
                  <a:pt x="4735" y="2478"/>
                </a:lnTo>
                <a:lnTo>
                  <a:pt x="4733" y="2513"/>
                </a:lnTo>
                <a:lnTo>
                  <a:pt x="4731" y="2546"/>
                </a:lnTo>
                <a:lnTo>
                  <a:pt x="4728" y="2580"/>
                </a:lnTo>
                <a:lnTo>
                  <a:pt x="4724" y="2613"/>
                </a:lnTo>
                <a:lnTo>
                  <a:pt x="4721" y="2646"/>
                </a:lnTo>
                <a:lnTo>
                  <a:pt x="4716" y="2680"/>
                </a:lnTo>
                <a:lnTo>
                  <a:pt x="4711" y="2712"/>
                </a:lnTo>
                <a:lnTo>
                  <a:pt x="4706" y="2745"/>
                </a:lnTo>
                <a:lnTo>
                  <a:pt x="4700" y="2778"/>
                </a:lnTo>
                <a:lnTo>
                  <a:pt x="4694" y="2811"/>
                </a:lnTo>
                <a:lnTo>
                  <a:pt x="4687" y="2843"/>
                </a:lnTo>
                <a:lnTo>
                  <a:pt x="4679" y="2876"/>
                </a:lnTo>
                <a:lnTo>
                  <a:pt x="4672" y="2908"/>
                </a:lnTo>
                <a:lnTo>
                  <a:pt x="4655" y="2972"/>
                </a:lnTo>
                <a:lnTo>
                  <a:pt x="4646" y="3003"/>
                </a:lnTo>
                <a:lnTo>
                  <a:pt x="4635" y="3035"/>
                </a:lnTo>
                <a:lnTo>
                  <a:pt x="4625" y="3067"/>
                </a:lnTo>
                <a:lnTo>
                  <a:pt x="4615" y="3098"/>
                </a:lnTo>
                <a:lnTo>
                  <a:pt x="4603" y="3128"/>
                </a:lnTo>
                <a:lnTo>
                  <a:pt x="4592" y="3159"/>
                </a:lnTo>
                <a:lnTo>
                  <a:pt x="4579" y="3190"/>
                </a:lnTo>
                <a:lnTo>
                  <a:pt x="4566" y="3220"/>
                </a:lnTo>
                <a:lnTo>
                  <a:pt x="4553" y="3250"/>
                </a:lnTo>
                <a:lnTo>
                  <a:pt x="4540" y="3280"/>
                </a:lnTo>
                <a:lnTo>
                  <a:pt x="4526" y="3310"/>
                </a:lnTo>
                <a:lnTo>
                  <a:pt x="4512" y="3339"/>
                </a:lnTo>
                <a:lnTo>
                  <a:pt x="4497" y="3368"/>
                </a:lnTo>
                <a:lnTo>
                  <a:pt x="4482" y="3396"/>
                </a:lnTo>
                <a:lnTo>
                  <a:pt x="4466" y="3425"/>
                </a:lnTo>
                <a:lnTo>
                  <a:pt x="4450" y="3454"/>
                </a:lnTo>
                <a:lnTo>
                  <a:pt x="4432" y="3482"/>
                </a:lnTo>
                <a:lnTo>
                  <a:pt x="4416" y="3509"/>
                </a:lnTo>
                <a:lnTo>
                  <a:pt x="4399" y="3537"/>
                </a:lnTo>
                <a:lnTo>
                  <a:pt x="4380" y="3565"/>
                </a:lnTo>
                <a:lnTo>
                  <a:pt x="4362" y="3591"/>
                </a:lnTo>
                <a:lnTo>
                  <a:pt x="4344" y="3618"/>
                </a:lnTo>
                <a:lnTo>
                  <a:pt x="4304" y="3671"/>
                </a:lnTo>
                <a:lnTo>
                  <a:pt x="4285" y="3696"/>
                </a:lnTo>
                <a:lnTo>
                  <a:pt x="4264" y="3721"/>
                </a:lnTo>
                <a:lnTo>
                  <a:pt x="4243" y="3747"/>
                </a:lnTo>
                <a:lnTo>
                  <a:pt x="4223" y="3771"/>
                </a:lnTo>
                <a:lnTo>
                  <a:pt x="4201" y="3795"/>
                </a:lnTo>
                <a:lnTo>
                  <a:pt x="4179" y="3819"/>
                </a:lnTo>
                <a:lnTo>
                  <a:pt x="4157" y="3843"/>
                </a:lnTo>
                <a:lnTo>
                  <a:pt x="4134" y="3866"/>
                </a:lnTo>
                <a:lnTo>
                  <a:pt x="4111" y="3889"/>
                </a:lnTo>
                <a:lnTo>
                  <a:pt x="4088" y="3911"/>
                </a:lnTo>
                <a:lnTo>
                  <a:pt x="4063" y="3934"/>
                </a:lnTo>
                <a:lnTo>
                  <a:pt x="4039" y="3956"/>
                </a:lnTo>
                <a:lnTo>
                  <a:pt x="4015" y="3977"/>
                </a:lnTo>
                <a:lnTo>
                  <a:pt x="3990" y="3998"/>
                </a:lnTo>
                <a:lnTo>
                  <a:pt x="3964" y="4018"/>
                </a:lnTo>
                <a:lnTo>
                  <a:pt x="3939" y="4039"/>
                </a:lnTo>
                <a:lnTo>
                  <a:pt x="3912" y="4059"/>
                </a:lnTo>
                <a:lnTo>
                  <a:pt x="3886" y="4078"/>
                </a:lnTo>
                <a:lnTo>
                  <a:pt x="3859" y="4097"/>
                </a:lnTo>
                <a:lnTo>
                  <a:pt x="3832" y="4115"/>
                </a:lnTo>
                <a:lnTo>
                  <a:pt x="3804" y="4134"/>
                </a:lnTo>
                <a:lnTo>
                  <a:pt x="3776" y="4151"/>
                </a:lnTo>
                <a:close/>
                <a:moveTo>
                  <a:pt x="2560" y="3198"/>
                </a:moveTo>
                <a:lnTo>
                  <a:pt x="2587" y="3156"/>
                </a:lnTo>
                <a:lnTo>
                  <a:pt x="2616" y="3112"/>
                </a:lnTo>
                <a:lnTo>
                  <a:pt x="2674" y="3024"/>
                </a:lnTo>
                <a:lnTo>
                  <a:pt x="2732" y="2940"/>
                </a:lnTo>
                <a:lnTo>
                  <a:pt x="2759" y="2900"/>
                </a:lnTo>
                <a:lnTo>
                  <a:pt x="2787" y="2861"/>
                </a:lnTo>
                <a:lnTo>
                  <a:pt x="2813" y="2825"/>
                </a:lnTo>
                <a:lnTo>
                  <a:pt x="2840" y="2789"/>
                </a:lnTo>
                <a:lnTo>
                  <a:pt x="2864" y="2758"/>
                </a:lnTo>
                <a:lnTo>
                  <a:pt x="2887" y="2728"/>
                </a:lnTo>
                <a:lnTo>
                  <a:pt x="2909" y="2702"/>
                </a:lnTo>
                <a:lnTo>
                  <a:pt x="2930" y="2679"/>
                </a:lnTo>
                <a:lnTo>
                  <a:pt x="2948" y="2660"/>
                </a:lnTo>
                <a:lnTo>
                  <a:pt x="2956" y="2651"/>
                </a:lnTo>
                <a:lnTo>
                  <a:pt x="2964" y="2644"/>
                </a:lnTo>
                <a:lnTo>
                  <a:pt x="2976" y="2635"/>
                </a:lnTo>
                <a:lnTo>
                  <a:pt x="2988" y="2627"/>
                </a:lnTo>
                <a:lnTo>
                  <a:pt x="2999" y="2619"/>
                </a:lnTo>
                <a:lnTo>
                  <a:pt x="3011" y="2612"/>
                </a:lnTo>
                <a:lnTo>
                  <a:pt x="3021" y="2606"/>
                </a:lnTo>
                <a:lnTo>
                  <a:pt x="3032" y="2600"/>
                </a:lnTo>
                <a:lnTo>
                  <a:pt x="3043" y="2596"/>
                </a:lnTo>
                <a:lnTo>
                  <a:pt x="3054" y="2591"/>
                </a:lnTo>
                <a:lnTo>
                  <a:pt x="3065" y="2588"/>
                </a:lnTo>
                <a:lnTo>
                  <a:pt x="3075" y="2584"/>
                </a:lnTo>
                <a:lnTo>
                  <a:pt x="3096" y="2581"/>
                </a:lnTo>
                <a:lnTo>
                  <a:pt x="3106" y="2580"/>
                </a:lnTo>
                <a:lnTo>
                  <a:pt x="3116" y="2578"/>
                </a:lnTo>
                <a:lnTo>
                  <a:pt x="3134" y="2577"/>
                </a:lnTo>
                <a:lnTo>
                  <a:pt x="3154" y="2578"/>
                </a:lnTo>
                <a:lnTo>
                  <a:pt x="3171" y="2581"/>
                </a:lnTo>
                <a:lnTo>
                  <a:pt x="3185" y="2583"/>
                </a:lnTo>
                <a:lnTo>
                  <a:pt x="3192" y="2584"/>
                </a:lnTo>
                <a:lnTo>
                  <a:pt x="3199" y="2586"/>
                </a:lnTo>
                <a:lnTo>
                  <a:pt x="3212" y="2590"/>
                </a:lnTo>
                <a:lnTo>
                  <a:pt x="3225" y="2594"/>
                </a:lnTo>
                <a:lnTo>
                  <a:pt x="3238" y="2600"/>
                </a:lnTo>
                <a:lnTo>
                  <a:pt x="3250" y="2607"/>
                </a:lnTo>
                <a:lnTo>
                  <a:pt x="3263" y="2613"/>
                </a:lnTo>
                <a:lnTo>
                  <a:pt x="3275" y="2621"/>
                </a:lnTo>
                <a:lnTo>
                  <a:pt x="3280" y="2624"/>
                </a:lnTo>
                <a:lnTo>
                  <a:pt x="3286" y="2629"/>
                </a:lnTo>
                <a:lnTo>
                  <a:pt x="3297" y="2637"/>
                </a:lnTo>
                <a:lnTo>
                  <a:pt x="3307" y="2646"/>
                </a:lnTo>
                <a:lnTo>
                  <a:pt x="3317" y="2657"/>
                </a:lnTo>
                <a:lnTo>
                  <a:pt x="3327" y="2667"/>
                </a:lnTo>
                <a:lnTo>
                  <a:pt x="3336" y="2677"/>
                </a:lnTo>
                <a:lnTo>
                  <a:pt x="3344" y="2689"/>
                </a:lnTo>
                <a:lnTo>
                  <a:pt x="3351" y="2700"/>
                </a:lnTo>
                <a:lnTo>
                  <a:pt x="3358" y="2711"/>
                </a:lnTo>
                <a:lnTo>
                  <a:pt x="3363" y="2722"/>
                </a:lnTo>
                <a:lnTo>
                  <a:pt x="3368" y="2735"/>
                </a:lnTo>
                <a:lnTo>
                  <a:pt x="3372" y="2747"/>
                </a:lnTo>
                <a:lnTo>
                  <a:pt x="3375" y="2758"/>
                </a:lnTo>
                <a:lnTo>
                  <a:pt x="3378" y="2771"/>
                </a:lnTo>
                <a:lnTo>
                  <a:pt x="3380" y="2783"/>
                </a:lnTo>
                <a:lnTo>
                  <a:pt x="3381" y="2795"/>
                </a:lnTo>
                <a:lnTo>
                  <a:pt x="3382" y="2808"/>
                </a:lnTo>
                <a:lnTo>
                  <a:pt x="3382" y="2820"/>
                </a:lnTo>
                <a:lnTo>
                  <a:pt x="3381" y="2833"/>
                </a:lnTo>
                <a:lnTo>
                  <a:pt x="3380" y="2846"/>
                </a:lnTo>
                <a:lnTo>
                  <a:pt x="3378" y="2858"/>
                </a:lnTo>
                <a:lnTo>
                  <a:pt x="3375" y="2870"/>
                </a:lnTo>
                <a:lnTo>
                  <a:pt x="3373" y="2883"/>
                </a:lnTo>
                <a:lnTo>
                  <a:pt x="3369" y="2895"/>
                </a:lnTo>
                <a:lnTo>
                  <a:pt x="3360" y="2919"/>
                </a:lnTo>
                <a:lnTo>
                  <a:pt x="3355" y="2931"/>
                </a:lnTo>
                <a:lnTo>
                  <a:pt x="3350" y="2942"/>
                </a:lnTo>
                <a:lnTo>
                  <a:pt x="3344" y="2954"/>
                </a:lnTo>
                <a:lnTo>
                  <a:pt x="3337" y="2965"/>
                </a:lnTo>
                <a:lnTo>
                  <a:pt x="3331" y="2976"/>
                </a:lnTo>
                <a:lnTo>
                  <a:pt x="3323" y="2986"/>
                </a:lnTo>
                <a:lnTo>
                  <a:pt x="3316" y="2997"/>
                </a:lnTo>
                <a:lnTo>
                  <a:pt x="3308" y="3007"/>
                </a:lnTo>
                <a:lnTo>
                  <a:pt x="3300" y="3016"/>
                </a:lnTo>
                <a:lnTo>
                  <a:pt x="3291" y="3025"/>
                </a:lnTo>
                <a:lnTo>
                  <a:pt x="3282" y="3035"/>
                </a:lnTo>
                <a:lnTo>
                  <a:pt x="3272" y="3043"/>
                </a:lnTo>
                <a:lnTo>
                  <a:pt x="3263" y="3051"/>
                </a:lnTo>
                <a:lnTo>
                  <a:pt x="3254" y="3058"/>
                </a:lnTo>
                <a:lnTo>
                  <a:pt x="3241" y="3067"/>
                </a:lnTo>
                <a:lnTo>
                  <a:pt x="3227" y="3075"/>
                </a:lnTo>
                <a:lnTo>
                  <a:pt x="3212" y="3084"/>
                </a:lnTo>
                <a:lnTo>
                  <a:pt x="3196" y="3091"/>
                </a:lnTo>
                <a:lnTo>
                  <a:pt x="3180" y="3099"/>
                </a:lnTo>
                <a:lnTo>
                  <a:pt x="3163" y="3106"/>
                </a:lnTo>
                <a:lnTo>
                  <a:pt x="3144" y="3113"/>
                </a:lnTo>
                <a:lnTo>
                  <a:pt x="3126" y="3120"/>
                </a:lnTo>
                <a:lnTo>
                  <a:pt x="3106" y="3127"/>
                </a:lnTo>
                <a:lnTo>
                  <a:pt x="3087" y="3133"/>
                </a:lnTo>
                <a:lnTo>
                  <a:pt x="3066" y="3138"/>
                </a:lnTo>
                <a:lnTo>
                  <a:pt x="3045" y="3143"/>
                </a:lnTo>
                <a:lnTo>
                  <a:pt x="3001" y="3153"/>
                </a:lnTo>
                <a:lnTo>
                  <a:pt x="2955" y="3162"/>
                </a:lnTo>
                <a:lnTo>
                  <a:pt x="2932" y="3166"/>
                </a:lnTo>
                <a:lnTo>
                  <a:pt x="2908" y="3171"/>
                </a:lnTo>
                <a:lnTo>
                  <a:pt x="2860" y="3176"/>
                </a:lnTo>
                <a:lnTo>
                  <a:pt x="2810" y="3182"/>
                </a:lnTo>
                <a:lnTo>
                  <a:pt x="2760" y="3188"/>
                </a:lnTo>
                <a:lnTo>
                  <a:pt x="2710" y="3191"/>
                </a:lnTo>
                <a:lnTo>
                  <a:pt x="2659" y="3195"/>
                </a:lnTo>
                <a:lnTo>
                  <a:pt x="2609" y="3197"/>
                </a:lnTo>
                <a:lnTo>
                  <a:pt x="2560" y="3198"/>
                </a:lnTo>
                <a:close/>
                <a:moveTo>
                  <a:pt x="5067" y="2371"/>
                </a:moveTo>
                <a:lnTo>
                  <a:pt x="5067" y="2334"/>
                </a:lnTo>
                <a:lnTo>
                  <a:pt x="5065" y="2308"/>
                </a:lnTo>
                <a:lnTo>
                  <a:pt x="5063" y="2281"/>
                </a:lnTo>
                <a:lnTo>
                  <a:pt x="5060" y="2228"/>
                </a:lnTo>
                <a:lnTo>
                  <a:pt x="5056" y="2172"/>
                </a:lnTo>
                <a:lnTo>
                  <a:pt x="5054" y="2143"/>
                </a:lnTo>
                <a:lnTo>
                  <a:pt x="5052" y="2115"/>
                </a:lnTo>
                <a:lnTo>
                  <a:pt x="5048" y="2085"/>
                </a:lnTo>
                <a:lnTo>
                  <a:pt x="5044" y="2055"/>
                </a:lnTo>
                <a:lnTo>
                  <a:pt x="5034" y="1995"/>
                </a:lnTo>
                <a:lnTo>
                  <a:pt x="5024" y="1933"/>
                </a:lnTo>
                <a:lnTo>
                  <a:pt x="5018" y="1903"/>
                </a:lnTo>
                <a:lnTo>
                  <a:pt x="5012" y="1872"/>
                </a:lnTo>
                <a:lnTo>
                  <a:pt x="5007" y="1846"/>
                </a:lnTo>
                <a:lnTo>
                  <a:pt x="5000" y="1818"/>
                </a:lnTo>
                <a:lnTo>
                  <a:pt x="4986" y="1765"/>
                </a:lnTo>
                <a:lnTo>
                  <a:pt x="4970" y="1702"/>
                </a:lnTo>
                <a:lnTo>
                  <a:pt x="4961" y="1671"/>
                </a:lnTo>
                <a:lnTo>
                  <a:pt x="4951" y="1639"/>
                </a:lnTo>
                <a:lnTo>
                  <a:pt x="4942" y="1613"/>
                </a:lnTo>
                <a:lnTo>
                  <a:pt x="4933" y="1586"/>
                </a:lnTo>
                <a:lnTo>
                  <a:pt x="4914" y="1533"/>
                </a:lnTo>
                <a:lnTo>
                  <a:pt x="4903" y="1505"/>
                </a:lnTo>
                <a:lnTo>
                  <a:pt x="4892" y="1476"/>
                </a:lnTo>
                <a:lnTo>
                  <a:pt x="4881" y="1447"/>
                </a:lnTo>
                <a:lnTo>
                  <a:pt x="4869" y="1419"/>
                </a:lnTo>
                <a:lnTo>
                  <a:pt x="4857" y="1391"/>
                </a:lnTo>
                <a:lnTo>
                  <a:pt x="4844" y="1363"/>
                </a:lnTo>
                <a:lnTo>
                  <a:pt x="4831" y="1335"/>
                </a:lnTo>
                <a:lnTo>
                  <a:pt x="4818" y="1308"/>
                </a:lnTo>
                <a:lnTo>
                  <a:pt x="4794" y="1259"/>
                </a:lnTo>
                <a:lnTo>
                  <a:pt x="4782" y="1236"/>
                </a:lnTo>
                <a:lnTo>
                  <a:pt x="4769" y="1213"/>
                </a:lnTo>
                <a:lnTo>
                  <a:pt x="4753" y="1182"/>
                </a:lnTo>
                <a:lnTo>
                  <a:pt x="4735" y="1151"/>
                </a:lnTo>
                <a:lnTo>
                  <a:pt x="4717" y="1121"/>
                </a:lnTo>
                <a:lnTo>
                  <a:pt x="4699" y="1091"/>
                </a:lnTo>
                <a:lnTo>
                  <a:pt x="4676" y="1056"/>
                </a:lnTo>
                <a:lnTo>
                  <a:pt x="4654" y="1021"/>
                </a:lnTo>
                <a:lnTo>
                  <a:pt x="4631" y="988"/>
                </a:lnTo>
                <a:lnTo>
                  <a:pt x="4608" y="955"/>
                </a:lnTo>
                <a:lnTo>
                  <a:pt x="4585" y="923"/>
                </a:lnTo>
                <a:lnTo>
                  <a:pt x="4560" y="892"/>
                </a:lnTo>
                <a:lnTo>
                  <a:pt x="4541" y="868"/>
                </a:lnTo>
                <a:lnTo>
                  <a:pt x="4522" y="843"/>
                </a:lnTo>
                <a:lnTo>
                  <a:pt x="4493" y="810"/>
                </a:lnTo>
                <a:lnTo>
                  <a:pt x="4466" y="777"/>
                </a:lnTo>
                <a:lnTo>
                  <a:pt x="4437" y="744"/>
                </a:lnTo>
                <a:lnTo>
                  <a:pt x="4407" y="712"/>
                </a:lnTo>
                <a:lnTo>
                  <a:pt x="4375" y="679"/>
                </a:lnTo>
                <a:lnTo>
                  <a:pt x="4332" y="634"/>
                </a:lnTo>
                <a:lnTo>
                  <a:pt x="4310" y="612"/>
                </a:lnTo>
                <a:lnTo>
                  <a:pt x="4287" y="590"/>
                </a:lnTo>
                <a:lnTo>
                  <a:pt x="4274" y="579"/>
                </a:lnTo>
                <a:lnTo>
                  <a:pt x="4263" y="569"/>
                </a:lnTo>
                <a:lnTo>
                  <a:pt x="4250" y="559"/>
                </a:lnTo>
                <a:lnTo>
                  <a:pt x="4238" y="548"/>
                </a:lnTo>
                <a:lnTo>
                  <a:pt x="4223" y="537"/>
                </a:lnTo>
                <a:lnTo>
                  <a:pt x="4182" y="503"/>
                </a:lnTo>
                <a:lnTo>
                  <a:pt x="4142" y="471"/>
                </a:lnTo>
                <a:lnTo>
                  <a:pt x="4100" y="439"/>
                </a:lnTo>
                <a:lnTo>
                  <a:pt x="4059" y="409"/>
                </a:lnTo>
                <a:lnTo>
                  <a:pt x="4054" y="406"/>
                </a:lnTo>
                <a:lnTo>
                  <a:pt x="4018" y="381"/>
                </a:lnTo>
                <a:lnTo>
                  <a:pt x="3984" y="358"/>
                </a:lnTo>
                <a:lnTo>
                  <a:pt x="3948" y="336"/>
                </a:lnTo>
                <a:lnTo>
                  <a:pt x="3912" y="315"/>
                </a:lnTo>
                <a:lnTo>
                  <a:pt x="3877" y="293"/>
                </a:lnTo>
                <a:lnTo>
                  <a:pt x="3840" y="273"/>
                </a:lnTo>
                <a:lnTo>
                  <a:pt x="3804" y="252"/>
                </a:lnTo>
                <a:lnTo>
                  <a:pt x="3766" y="234"/>
                </a:lnTo>
                <a:lnTo>
                  <a:pt x="3729" y="215"/>
                </a:lnTo>
                <a:lnTo>
                  <a:pt x="3691" y="198"/>
                </a:lnTo>
                <a:lnTo>
                  <a:pt x="3654" y="181"/>
                </a:lnTo>
                <a:lnTo>
                  <a:pt x="3615" y="165"/>
                </a:lnTo>
                <a:lnTo>
                  <a:pt x="3577" y="150"/>
                </a:lnTo>
                <a:lnTo>
                  <a:pt x="3539" y="135"/>
                </a:lnTo>
                <a:lnTo>
                  <a:pt x="3500" y="121"/>
                </a:lnTo>
                <a:lnTo>
                  <a:pt x="3460" y="108"/>
                </a:lnTo>
                <a:lnTo>
                  <a:pt x="3452" y="106"/>
                </a:lnTo>
                <a:lnTo>
                  <a:pt x="3401" y="90"/>
                </a:lnTo>
                <a:lnTo>
                  <a:pt x="3375" y="83"/>
                </a:lnTo>
                <a:lnTo>
                  <a:pt x="3350" y="76"/>
                </a:lnTo>
                <a:lnTo>
                  <a:pt x="3298" y="62"/>
                </a:lnTo>
                <a:lnTo>
                  <a:pt x="3246" y="51"/>
                </a:lnTo>
                <a:lnTo>
                  <a:pt x="3219" y="46"/>
                </a:lnTo>
                <a:lnTo>
                  <a:pt x="3171" y="36"/>
                </a:lnTo>
                <a:lnTo>
                  <a:pt x="3122" y="28"/>
                </a:lnTo>
                <a:lnTo>
                  <a:pt x="3098" y="24"/>
                </a:lnTo>
                <a:lnTo>
                  <a:pt x="3074" y="21"/>
                </a:lnTo>
                <a:lnTo>
                  <a:pt x="3024" y="15"/>
                </a:lnTo>
                <a:lnTo>
                  <a:pt x="3003" y="13"/>
                </a:lnTo>
                <a:lnTo>
                  <a:pt x="2981" y="10"/>
                </a:lnTo>
                <a:lnTo>
                  <a:pt x="2934" y="7"/>
                </a:lnTo>
                <a:lnTo>
                  <a:pt x="2890" y="5"/>
                </a:lnTo>
                <a:lnTo>
                  <a:pt x="2843" y="2"/>
                </a:lnTo>
                <a:lnTo>
                  <a:pt x="2797" y="1"/>
                </a:lnTo>
                <a:lnTo>
                  <a:pt x="2788" y="1"/>
                </a:lnTo>
                <a:lnTo>
                  <a:pt x="2779" y="0"/>
                </a:lnTo>
                <a:lnTo>
                  <a:pt x="2758" y="1"/>
                </a:lnTo>
                <a:lnTo>
                  <a:pt x="2749" y="2"/>
                </a:lnTo>
                <a:lnTo>
                  <a:pt x="2738" y="2"/>
                </a:lnTo>
                <a:lnTo>
                  <a:pt x="2681" y="2"/>
                </a:lnTo>
                <a:lnTo>
                  <a:pt x="2652" y="3"/>
                </a:lnTo>
                <a:lnTo>
                  <a:pt x="2623" y="5"/>
                </a:lnTo>
                <a:lnTo>
                  <a:pt x="2608" y="6"/>
                </a:lnTo>
                <a:lnTo>
                  <a:pt x="2594" y="8"/>
                </a:lnTo>
                <a:lnTo>
                  <a:pt x="2567" y="12"/>
                </a:lnTo>
                <a:lnTo>
                  <a:pt x="2534" y="15"/>
                </a:lnTo>
                <a:lnTo>
                  <a:pt x="2502" y="20"/>
                </a:lnTo>
                <a:lnTo>
                  <a:pt x="2464" y="24"/>
                </a:lnTo>
                <a:lnTo>
                  <a:pt x="2427" y="30"/>
                </a:lnTo>
                <a:lnTo>
                  <a:pt x="2390" y="36"/>
                </a:lnTo>
                <a:lnTo>
                  <a:pt x="2353" y="43"/>
                </a:lnTo>
                <a:lnTo>
                  <a:pt x="2328" y="48"/>
                </a:lnTo>
                <a:lnTo>
                  <a:pt x="2303" y="54"/>
                </a:lnTo>
                <a:lnTo>
                  <a:pt x="2253" y="66"/>
                </a:lnTo>
                <a:lnTo>
                  <a:pt x="2206" y="78"/>
                </a:lnTo>
                <a:lnTo>
                  <a:pt x="2181" y="84"/>
                </a:lnTo>
                <a:lnTo>
                  <a:pt x="2158" y="91"/>
                </a:lnTo>
                <a:lnTo>
                  <a:pt x="2118" y="104"/>
                </a:lnTo>
                <a:lnTo>
                  <a:pt x="2078" y="118"/>
                </a:lnTo>
                <a:lnTo>
                  <a:pt x="2039" y="131"/>
                </a:lnTo>
                <a:lnTo>
                  <a:pt x="1998" y="145"/>
                </a:lnTo>
                <a:lnTo>
                  <a:pt x="1980" y="153"/>
                </a:lnTo>
                <a:lnTo>
                  <a:pt x="1923" y="176"/>
                </a:lnTo>
                <a:lnTo>
                  <a:pt x="1896" y="188"/>
                </a:lnTo>
                <a:lnTo>
                  <a:pt x="1868" y="200"/>
                </a:lnTo>
                <a:lnTo>
                  <a:pt x="1814" y="226"/>
                </a:lnTo>
                <a:lnTo>
                  <a:pt x="1759" y="253"/>
                </a:lnTo>
                <a:lnTo>
                  <a:pt x="1733" y="267"/>
                </a:lnTo>
                <a:lnTo>
                  <a:pt x="1706" y="281"/>
                </a:lnTo>
                <a:lnTo>
                  <a:pt x="1653" y="312"/>
                </a:lnTo>
                <a:lnTo>
                  <a:pt x="1601" y="343"/>
                </a:lnTo>
                <a:lnTo>
                  <a:pt x="1576" y="359"/>
                </a:lnTo>
                <a:lnTo>
                  <a:pt x="1551" y="376"/>
                </a:lnTo>
                <a:lnTo>
                  <a:pt x="1501" y="410"/>
                </a:lnTo>
                <a:lnTo>
                  <a:pt x="1477" y="427"/>
                </a:lnTo>
                <a:lnTo>
                  <a:pt x="1453" y="445"/>
                </a:lnTo>
                <a:lnTo>
                  <a:pt x="1404" y="482"/>
                </a:lnTo>
                <a:lnTo>
                  <a:pt x="1357" y="520"/>
                </a:lnTo>
                <a:lnTo>
                  <a:pt x="1312" y="559"/>
                </a:lnTo>
                <a:lnTo>
                  <a:pt x="1289" y="578"/>
                </a:lnTo>
                <a:lnTo>
                  <a:pt x="1266" y="599"/>
                </a:lnTo>
                <a:lnTo>
                  <a:pt x="1222" y="641"/>
                </a:lnTo>
                <a:lnTo>
                  <a:pt x="1179" y="683"/>
                </a:lnTo>
                <a:lnTo>
                  <a:pt x="1138" y="727"/>
                </a:lnTo>
                <a:lnTo>
                  <a:pt x="1117" y="749"/>
                </a:lnTo>
                <a:lnTo>
                  <a:pt x="1096" y="772"/>
                </a:lnTo>
                <a:lnTo>
                  <a:pt x="1057" y="818"/>
                </a:lnTo>
                <a:lnTo>
                  <a:pt x="1019" y="865"/>
                </a:lnTo>
                <a:lnTo>
                  <a:pt x="981" y="912"/>
                </a:lnTo>
                <a:lnTo>
                  <a:pt x="963" y="938"/>
                </a:lnTo>
                <a:lnTo>
                  <a:pt x="945" y="962"/>
                </a:lnTo>
                <a:lnTo>
                  <a:pt x="928" y="987"/>
                </a:lnTo>
                <a:lnTo>
                  <a:pt x="910" y="1013"/>
                </a:lnTo>
                <a:lnTo>
                  <a:pt x="876" y="1063"/>
                </a:lnTo>
                <a:lnTo>
                  <a:pt x="844" y="1115"/>
                </a:lnTo>
                <a:lnTo>
                  <a:pt x="828" y="1142"/>
                </a:lnTo>
                <a:lnTo>
                  <a:pt x="813" y="1168"/>
                </a:lnTo>
                <a:lnTo>
                  <a:pt x="783" y="1222"/>
                </a:lnTo>
                <a:lnTo>
                  <a:pt x="769" y="1249"/>
                </a:lnTo>
                <a:lnTo>
                  <a:pt x="754" y="1277"/>
                </a:lnTo>
                <a:lnTo>
                  <a:pt x="727" y="1332"/>
                </a:lnTo>
                <a:lnTo>
                  <a:pt x="714" y="1361"/>
                </a:lnTo>
                <a:lnTo>
                  <a:pt x="701" y="1388"/>
                </a:lnTo>
                <a:lnTo>
                  <a:pt x="677" y="1446"/>
                </a:lnTo>
                <a:lnTo>
                  <a:pt x="654" y="1503"/>
                </a:lnTo>
                <a:lnTo>
                  <a:pt x="627" y="1480"/>
                </a:lnTo>
                <a:lnTo>
                  <a:pt x="601" y="1457"/>
                </a:lnTo>
                <a:lnTo>
                  <a:pt x="575" y="1433"/>
                </a:lnTo>
                <a:lnTo>
                  <a:pt x="550" y="1409"/>
                </a:lnTo>
                <a:lnTo>
                  <a:pt x="524" y="1384"/>
                </a:lnTo>
                <a:lnTo>
                  <a:pt x="500" y="1358"/>
                </a:lnTo>
                <a:lnTo>
                  <a:pt x="475" y="1332"/>
                </a:lnTo>
                <a:lnTo>
                  <a:pt x="452" y="1305"/>
                </a:lnTo>
                <a:lnTo>
                  <a:pt x="428" y="1279"/>
                </a:lnTo>
                <a:lnTo>
                  <a:pt x="416" y="1265"/>
                </a:lnTo>
                <a:lnTo>
                  <a:pt x="405" y="1251"/>
                </a:lnTo>
                <a:lnTo>
                  <a:pt x="381" y="1224"/>
                </a:lnTo>
                <a:lnTo>
                  <a:pt x="360" y="1195"/>
                </a:lnTo>
                <a:lnTo>
                  <a:pt x="338" y="1166"/>
                </a:lnTo>
                <a:lnTo>
                  <a:pt x="316" y="1136"/>
                </a:lnTo>
                <a:lnTo>
                  <a:pt x="295" y="1106"/>
                </a:lnTo>
                <a:lnTo>
                  <a:pt x="274" y="1076"/>
                </a:lnTo>
                <a:lnTo>
                  <a:pt x="0" y="1257"/>
                </a:lnTo>
                <a:lnTo>
                  <a:pt x="30" y="1300"/>
                </a:lnTo>
                <a:lnTo>
                  <a:pt x="60" y="1342"/>
                </a:lnTo>
                <a:lnTo>
                  <a:pt x="90" y="1384"/>
                </a:lnTo>
                <a:lnTo>
                  <a:pt x="121" y="1424"/>
                </a:lnTo>
                <a:lnTo>
                  <a:pt x="137" y="1445"/>
                </a:lnTo>
                <a:lnTo>
                  <a:pt x="153" y="1464"/>
                </a:lnTo>
                <a:lnTo>
                  <a:pt x="187" y="1503"/>
                </a:lnTo>
                <a:lnTo>
                  <a:pt x="203" y="1522"/>
                </a:lnTo>
                <a:lnTo>
                  <a:pt x="220" y="1541"/>
                </a:lnTo>
                <a:lnTo>
                  <a:pt x="237" y="1560"/>
                </a:lnTo>
                <a:lnTo>
                  <a:pt x="255" y="1578"/>
                </a:lnTo>
                <a:lnTo>
                  <a:pt x="272" y="1597"/>
                </a:lnTo>
                <a:lnTo>
                  <a:pt x="289" y="1615"/>
                </a:lnTo>
                <a:lnTo>
                  <a:pt x="325" y="1650"/>
                </a:lnTo>
                <a:lnTo>
                  <a:pt x="343" y="1667"/>
                </a:lnTo>
                <a:lnTo>
                  <a:pt x="361" y="1684"/>
                </a:lnTo>
                <a:lnTo>
                  <a:pt x="398" y="1719"/>
                </a:lnTo>
                <a:lnTo>
                  <a:pt x="436" y="1751"/>
                </a:lnTo>
                <a:lnTo>
                  <a:pt x="474" y="1783"/>
                </a:lnTo>
                <a:lnTo>
                  <a:pt x="512" y="1815"/>
                </a:lnTo>
                <a:lnTo>
                  <a:pt x="551" y="1844"/>
                </a:lnTo>
                <a:lnTo>
                  <a:pt x="541" y="1891"/>
                </a:lnTo>
                <a:lnTo>
                  <a:pt x="531" y="1938"/>
                </a:lnTo>
                <a:lnTo>
                  <a:pt x="529" y="1956"/>
                </a:lnTo>
                <a:lnTo>
                  <a:pt x="521" y="2005"/>
                </a:lnTo>
                <a:lnTo>
                  <a:pt x="513" y="2053"/>
                </a:lnTo>
                <a:lnTo>
                  <a:pt x="507" y="2103"/>
                </a:lnTo>
                <a:lnTo>
                  <a:pt x="504" y="2127"/>
                </a:lnTo>
                <a:lnTo>
                  <a:pt x="501" y="2152"/>
                </a:lnTo>
                <a:lnTo>
                  <a:pt x="496" y="2211"/>
                </a:lnTo>
                <a:lnTo>
                  <a:pt x="492" y="2271"/>
                </a:lnTo>
                <a:lnTo>
                  <a:pt x="490" y="2332"/>
                </a:lnTo>
                <a:lnTo>
                  <a:pt x="490" y="2362"/>
                </a:lnTo>
                <a:lnTo>
                  <a:pt x="490" y="2392"/>
                </a:lnTo>
                <a:lnTo>
                  <a:pt x="490" y="2406"/>
                </a:lnTo>
                <a:lnTo>
                  <a:pt x="491" y="2419"/>
                </a:lnTo>
                <a:lnTo>
                  <a:pt x="492" y="2471"/>
                </a:lnTo>
                <a:lnTo>
                  <a:pt x="494" y="2522"/>
                </a:lnTo>
                <a:lnTo>
                  <a:pt x="498" y="2573"/>
                </a:lnTo>
                <a:lnTo>
                  <a:pt x="503" y="2623"/>
                </a:lnTo>
                <a:lnTo>
                  <a:pt x="506" y="2653"/>
                </a:lnTo>
                <a:lnTo>
                  <a:pt x="508" y="2683"/>
                </a:lnTo>
                <a:lnTo>
                  <a:pt x="516" y="2736"/>
                </a:lnTo>
                <a:lnTo>
                  <a:pt x="520" y="2763"/>
                </a:lnTo>
                <a:lnTo>
                  <a:pt x="524" y="2789"/>
                </a:lnTo>
                <a:lnTo>
                  <a:pt x="534" y="2842"/>
                </a:lnTo>
                <a:lnTo>
                  <a:pt x="544" y="2895"/>
                </a:lnTo>
                <a:lnTo>
                  <a:pt x="551" y="2929"/>
                </a:lnTo>
                <a:lnTo>
                  <a:pt x="559" y="2962"/>
                </a:lnTo>
                <a:lnTo>
                  <a:pt x="572" y="3009"/>
                </a:lnTo>
                <a:lnTo>
                  <a:pt x="583" y="3055"/>
                </a:lnTo>
                <a:lnTo>
                  <a:pt x="597" y="3100"/>
                </a:lnTo>
                <a:lnTo>
                  <a:pt x="611" y="3146"/>
                </a:lnTo>
                <a:lnTo>
                  <a:pt x="622" y="3181"/>
                </a:lnTo>
                <a:lnTo>
                  <a:pt x="634" y="3214"/>
                </a:lnTo>
                <a:lnTo>
                  <a:pt x="650" y="3256"/>
                </a:lnTo>
                <a:lnTo>
                  <a:pt x="665" y="3296"/>
                </a:lnTo>
                <a:lnTo>
                  <a:pt x="682" y="3336"/>
                </a:lnTo>
                <a:lnTo>
                  <a:pt x="700" y="3377"/>
                </a:lnTo>
                <a:lnTo>
                  <a:pt x="715" y="3411"/>
                </a:lnTo>
                <a:lnTo>
                  <a:pt x="730" y="3445"/>
                </a:lnTo>
                <a:lnTo>
                  <a:pt x="753" y="3491"/>
                </a:lnTo>
                <a:lnTo>
                  <a:pt x="776" y="3536"/>
                </a:lnTo>
                <a:lnTo>
                  <a:pt x="787" y="3558"/>
                </a:lnTo>
                <a:lnTo>
                  <a:pt x="800" y="3580"/>
                </a:lnTo>
                <a:lnTo>
                  <a:pt x="813" y="3601"/>
                </a:lnTo>
                <a:lnTo>
                  <a:pt x="824" y="3623"/>
                </a:lnTo>
                <a:lnTo>
                  <a:pt x="843" y="3653"/>
                </a:lnTo>
                <a:lnTo>
                  <a:pt x="861" y="3683"/>
                </a:lnTo>
                <a:lnTo>
                  <a:pt x="890" y="3727"/>
                </a:lnTo>
                <a:lnTo>
                  <a:pt x="919" y="3771"/>
                </a:lnTo>
                <a:lnTo>
                  <a:pt x="949" y="3813"/>
                </a:lnTo>
                <a:lnTo>
                  <a:pt x="979" y="3856"/>
                </a:lnTo>
                <a:lnTo>
                  <a:pt x="989" y="3869"/>
                </a:lnTo>
                <a:lnTo>
                  <a:pt x="998" y="3880"/>
                </a:lnTo>
                <a:lnTo>
                  <a:pt x="1032" y="3923"/>
                </a:lnTo>
                <a:lnTo>
                  <a:pt x="1049" y="3944"/>
                </a:lnTo>
                <a:lnTo>
                  <a:pt x="1066" y="3963"/>
                </a:lnTo>
                <a:lnTo>
                  <a:pt x="1102" y="4005"/>
                </a:lnTo>
                <a:lnTo>
                  <a:pt x="1138" y="4044"/>
                </a:lnTo>
                <a:lnTo>
                  <a:pt x="1167" y="4074"/>
                </a:lnTo>
                <a:lnTo>
                  <a:pt x="1186" y="4095"/>
                </a:lnTo>
                <a:lnTo>
                  <a:pt x="1207" y="4115"/>
                </a:lnTo>
                <a:lnTo>
                  <a:pt x="1249" y="4154"/>
                </a:lnTo>
                <a:lnTo>
                  <a:pt x="1291" y="4194"/>
                </a:lnTo>
                <a:lnTo>
                  <a:pt x="1335" y="4232"/>
                </a:lnTo>
                <a:lnTo>
                  <a:pt x="1342" y="4237"/>
                </a:lnTo>
                <a:lnTo>
                  <a:pt x="1348" y="4244"/>
                </a:lnTo>
                <a:lnTo>
                  <a:pt x="1349" y="4243"/>
                </a:lnTo>
                <a:lnTo>
                  <a:pt x="1375" y="4265"/>
                </a:lnTo>
                <a:lnTo>
                  <a:pt x="1403" y="4286"/>
                </a:lnTo>
                <a:lnTo>
                  <a:pt x="1458" y="4327"/>
                </a:lnTo>
                <a:lnTo>
                  <a:pt x="1539" y="3972"/>
                </a:lnTo>
                <a:lnTo>
                  <a:pt x="1503" y="3941"/>
                </a:lnTo>
                <a:lnTo>
                  <a:pt x="1486" y="3926"/>
                </a:lnTo>
                <a:lnTo>
                  <a:pt x="1469" y="3910"/>
                </a:lnTo>
                <a:lnTo>
                  <a:pt x="1435" y="3878"/>
                </a:lnTo>
                <a:lnTo>
                  <a:pt x="1418" y="3861"/>
                </a:lnTo>
                <a:lnTo>
                  <a:pt x="1402" y="3845"/>
                </a:lnTo>
                <a:lnTo>
                  <a:pt x="1390" y="3832"/>
                </a:lnTo>
                <a:lnTo>
                  <a:pt x="1379" y="3819"/>
                </a:lnTo>
                <a:lnTo>
                  <a:pt x="1348" y="3785"/>
                </a:lnTo>
                <a:lnTo>
                  <a:pt x="1317" y="3750"/>
                </a:lnTo>
                <a:lnTo>
                  <a:pt x="1287" y="3714"/>
                </a:lnTo>
                <a:lnTo>
                  <a:pt x="1258" y="3679"/>
                </a:lnTo>
                <a:lnTo>
                  <a:pt x="1242" y="3658"/>
                </a:lnTo>
                <a:lnTo>
                  <a:pt x="1228" y="3639"/>
                </a:lnTo>
                <a:lnTo>
                  <a:pt x="1215" y="3621"/>
                </a:lnTo>
                <a:lnTo>
                  <a:pt x="1190" y="3584"/>
                </a:lnTo>
                <a:lnTo>
                  <a:pt x="1164" y="3546"/>
                </a:lnTo>
                <a:lnTo>
                  <a:pt x="1140" y="3508"/>
                </a:lnTo>
                <a:lnTo>
                  <a:pt x="1123" y="3482"/>
                </a:lnTo>
                <a:lnTo>
                  <a:pt x="1108" y="3455"/>
                </a:lnTo>
                <a:lnTo>
                  <a:pt x="1086" y="3417"/>
                </a:lnTo>
                <a:lnTo>
                  <a:pt x="1065" y="3379"/>
                </a:lnTo>
                <a:lnTo>
                  <a:pt x="1046" y="3341"/>
                </a:lnTo>
                <a:lnTo>
                  <a:pt x="1026" y="3302"/>
                </a:lnTo>
                <a:lnTo>
                  <a:pt x="1012" y="3272"/>
                </a:lnTo>
                <a:lnTo>
                  <a:pt x="998" y="3241"/>
                </a:lnTo>
                <a:lnTo>
                  <a:pt x="985" y="3207"/>
                </a:lnTo>
                <a:lnTo>
                  <a:pt x="971" y="3174"/>
                </a:lnTo>
                <a:lnTo>
                  <a:pt x="958" y="3141"/>
                </a:lnTo>
                <a:lnTo>
                  <a:pt x="945" y="3106"/>
                </a:lnTo>
                <a:lnTo>
                  <a:pt x="934" y="3073"/>
                </a:lnTo>
                <a:lnTo>
                  <a:pt x="922" y="3039"/>
                </a:lnTo>
                <a:lnTo>
                  <a:pt x="911" y="3001"/>
                </a:lnTo>
                <a:lnTo>
                  <a:pt x="899" y="2963"/>
                </a:lnTo>
                <a:lnTo>
                  <a:pt x="890" y="2925"/>
                </a:lnTo>
                <a:lnTo>
                  <a:pt x="880" y="2886"/>
                </a:lnTo>
                <a:lnTo>
                  <a:pt x="873" y="2855"/>
                </a:lnTo>
                <a:lnTo>
                  <a:pt x="866" y="2824"/>
                </a:lnTo>
                <a:lnTo>
                  <a:pt x="857" y="2780"/>
                </a:lnTo>
                <a:lnTo>
                  <a:pt x="848" y="2734"/>
                </a:lnTo>
                <a:lnTo>
                  <a:pt x="842" y="2689"/>
                </a:lnTo>
                <a:lnTo>
                  <a:pt x="836" y="2644"/>
                </a:lnTo>
                <a:lnTo>
                  <a:pt x="832" y="2616"/>
                </a:lnTo>
                <a:lnTo>
                  <a:pt x="830" y="2590"/>
                </a:lnTo>
                <a:lnTo>
                  <a:pt x="827" y="2546"/>
                </a:lnTo>
                <a:lnTo>
                  <a:pt x="824" y="2503"/>
                </a:lnTo>
                <a:lnTo>
                  <a:pt x="822" y="2460"/>
                </a:lnTo>
                <a:lnTo>
                  <a:pt x="821" y="2417"/>
                </a:lnTo>
                <a:lnTo>
                  <a:pt x="820" y="2400"/>
                </a:lnTo>
                <a:lnTo>
                  <a:pt x="820" y="2384"/>
                </a:lnTo>
                <a:lnTo>
                  <a:pt x="820" y="2333"/>
                </a:lnTo>
                <a:lnTo>
                  <a:pt x="821" y="2308"/>
                </a:lnTo>
                <a:lnTo>
                  <a:pt x="822" y="2282"/>
                </a:lnTo>
                <a:lnTo>
                  <a:pt x="823" y="2257"/>
                </a:lnTo>
                <a:lnTo>
                  <a:pt x="825" y="2233"/>
                </a:lnTo>
                <a:lnTo>
                  <a:pt x="829" y="2182"/>
                </a:lnTo>
                <a:lnTo>
                  <a:pt x="833" y="2146"/>
                </a:lnTo>
                <a:lnTo>
                  <a:pt x="838" y="2111"/>
                </a:lnTo>
                <a:lnTo>
                  <a:pt x="844" y="2075"/>
                </a:lnTo>
                <a:lnTo>
                  <a:pt x="850" y="2039"/>
                </a:lnTo>
                <a:lnTo>
                  <a:pt x="850" y="2033"/>
                </a:lnTo>
                <a:lnTo>
                  <a:pt x="880" y="2050"/>
                </a:lnTo>
                <a:lnTo>
                  <a:pt x="910" y="2065"/>
                </a:lnTo>
                <a:lnTo>
                  <a:pt x="940" y="2078"/>
                </a:lnTo>
                <a:lnTo>
                  <a:pt x="970" y="2092"/>
                </a:lnTo>
                <a:lnTo>
                  <a:pt x="1001" y="2106"/>
                </a:lnTo>
                <a:lnTo>
                  <a:pt x="1031" y="2120"/>
                </a:lnTo>
                <a:lnTo>
                  <a:pt x="1062" y="2133"/>
                </a:lnTo>
                <a:lnTo>
                  <a:pt x="1093" y="2144"/>
                </a:lnTo>
                <a:lnTo>
                  <a:pt x="1124" y="2156"/>
                </a:lnTo>
                <a:lnTo>
                  <a:pt x="1155" y="2167"/>
                </a:lnTo>
                <a:lnTo>
                  <a:pt x="1188" y="2177"/>
                </a:lnTo>
                <a:lnTo>
                  <a:pt x="1219" y="2188"/>
                </a:lnTo>
                <a:lnTo>
                  <a:pt x="1283" y="2207"/>
                </a:lnTo>
                <a:lnTo>
                  <a:pt x="1314" y="2215"/>
                </a:lnTo>
                <a:lnTo>
                  <a:pt x="1348" y="2225"/>
                </a:lnTo>
                <a:lnTo>
                  <a:pt x="1380" y="2233"/>
                </a:lnTo>
                <a:lnTo>
                  <a:pt x="1412" y="2240"/>
                </a:lnTo>
                <a:lnTo>
                  <a:pt x="1446" y="2247"/>
                </a:lnTo>
                <a:lnTo>
                  <a:pt x="1478" y="2252"/>
                </a:lnTo>
                <a:lnTo>
                  <a:pt x="1512" y="2259"/>
                </a:lnTo>
                <a:lnTo>
                  <a:pt x="1545" y="2264"/>
                </a:lnTo>
                <a:lnTo>
                  <a:pt x="1578" y="2268"/>
                </a:lnTo>
                <a:lnTo>
                  <a:pt x="1612" y="2273"/>
                </a:lnTo>
                <a:lnTo>
                  <a:pt x="1645" y="2278"/>
                </a:lnTo>
                <a:lnTo>
                  <a:pt x="1679" y="2281"/>
                </a:lnTo>
                <a:lnTo>
                  <a:pt x="1712" y="2283"/>
                </a:lnTo>
                <a:lnTo>
                  <a:pt x="1747" y="2286"/>
                </a:lnTo>
                <a:lnTo>
                  <a:pt x="1780" y="2288"/>
                </a:lnTo>
                <a:lnTo>
                  <a:pt x="1815" y="2289"/>
                </a:lnTo>
                <a:lnTo>
                  <a:pt x="1848" y="2289"/>
                </a:lnTo>
                <a:lnTo>
                  <a:pt x="1883" y="2290"/>
                </a:lnTo>
                <a:lnTo>
                  <a:pt x="1922" y="2289"/>
                </a:lnTo>
                <a:lnTo>
                  <a:pt x="1962" y="2288"/>
                </a:lnTo>
                <a:lnTo>
                  <a:pt x="2002" y="2287"/>
                </a:lnTo>
                <a:lnTo>
                  <a:pt x="2042" y="2285"/>
                </a:lnTo>
                <a:lnTo>
                  <a:pt x="2065" y="2282"/>
                </a:lnTo>
                <a:lnTo>
                  <a:pt x="2087" y="2280"/>
                </a:lnTo>
                <a:lnTo>
                  <a:pt x="2133" y="2275"/>
                </a:lnTo>
                <a:lnTo>
                  <a:pt x="2179" y="2268"/>
                </a:lnTo>
                <a:lnTo>
                  <a:pt x="2224" y="2262"/>
                </a:lnTo>
                <a:lnTo>
                  <a:pt x="2113" y="2801"/>
                </a:lnTo>
                <a:lnTo>
                  <a:pt x="2004" y="3341"/>
                </a:lnTo>
                <a:lnTo>
                  <a:pt x="1894" y="3881"/>
                </a:lnTo>
                <a:lnTo>
                  <a:pt x="1785" y="4422"/>
                </a:lnTo>
                <a:lnTo>
                  <a:pt x="2108" y="4487"/>
                </a:lnTo>
                <a:lnTo>
                  <a:pt x="2206" y="4006"/>
                </a:lnTo>
                <a:lnTo>
                  <a:pt x="2304" y="3524"/>
                </a:lnTo>
                <a:lnTo>
                  <a:pt x="2338" y="3525"/>
                </a:lnTo>
                <a:lnTo>
                  <a:pt x="2380" y="3528"/>
                </a:lnTo>
                <a:lnTo>
                  <a:pt x="2428" y="3529"/>
                </a:lnTo>
                <a:lnTo>
                  <a:pt x="2484" y="3529"/>
                </a:lnTo>
                <a:lnTo>
                  <a:pt x="2544" y="3528"/>
                </a:lnTo>
                <a:lnTo>
                  <a:pt x="2609" y="3527"/>
                </a:lnTo>
                <a:lnTo>
                  <a:pt x="2643" y="3525"/>
                </a:lnTo>
                <a:lnTo>
                  <a:pt x="2677" y="3523"/>
                </a:lnTo>
                <a:lnTo>
                  <a:pt x="2712" y="3521"/>
                </a:lnTo>
                <a:lnTo>
                  <a:pt x="2748" y="3518"/>
                </a:lnTo>
                <a:lnTo>
                  <a:pt x="3235" y="4260"/>
                </a:lnTo>
                <a:lnTo>
                  <a:pt x="3245" y="4275"/>
                </a:lnTo>
                <a:lnTo>
                  <a:pt x="3255" y="4290"/>
                </a:lnTo>
                <a:lnTo>
                  <a:pt x="3261" y="4297"/>
                </a:lnTo>
                <a:lnTo>
                  <a:pt x="3265" y="4304"/>
                </a:lnTo>
                <a:lnTo>
                  <a:pt x="3277" y="4318"/>
                </a:lnTo>
                <a:lnTo>
                  <a:pt x="3287" y="4331"/>
                </a:lnTo>
                <a:lnTo>
                  <a:pt x="3300" y="4343"/>
                </a:lnTo>
                <a:lnTo>
                  <a:pt x="3312" y="4355"/>
                </a:lnTo>
                <a:lnTo>
                  <a:pt x="3323" y="4368"/>
                </a:lnTo>
                <a:lnTo>
                  <a:pt x="3336" y="4379"/>
                </a:lnTo>
                <a:lnTo>
                  <a:pt x="3348" y="4389"/>
                </a:lnTo>
                <a:lnTo>
                  <a:pt x="3362" y="4400"/>
                </a:lnTo>
                <a:lnTo>
                  <a:pt x="3375" y="4410"/>
                </a:lnTo>
                <a:lnTo>
                  <a:pt x="3389" y="4419"/>
                </a:lnTo>
                <a:lnTo>
                  <a:pt x="3403" y="4429"/>
                </a:lnTo>
                <a:lnTo>
                  <a:pt x="3416" y="4437"/>
                </a:lnTo>
                <a:lnTo>
                  <a:pt x="3431" y="4445"/>
                </a:lnTo>
                <a:lnTo>
                  <a:pt x="3445" y="4453"/>
                </a:lnTo>
                <a:lnTo>
                  <a:pt x="3460" y="4460"/>
                </a:lnTo>
                <a:lnTo>
                  <a:pt x="3475" y="4467"/>
                </a:lnTo>
                <a:lnTo>
                  <a:pt x="3490" y="4472"/>
                </a:lnTo>
                <a:lnTo>
                  <a:pt x="3505" y="4478"/>
                </a:lnTo>
                <a:lnTo>
                  <a:pt x="3520" y="4484"/>
                </a:lnTo>
                <a:lnTo>
                  <a:pt x="3536" y="4489"/>
                </a:lnTo>
                <a:lnTo>
                  <a:pt x="3551" y="4493"/>
                </a:lnTo>
                <a:lnTo>
                  <a:pt x="3584" y="4500"/>
                </a:lnTo>
                <a:lnTo>
                  <a:pt x="3615" y="4505"/>
                </a:lnTo>
                <a:lnTo>
                  <a:pt x="3631" y="4507"/>
                </a:lnTo>
                <a:lnTo>
                  <a:pt x="3647" y="4508"/>
                </a:lnTo>
                <a:lnTo>
                  <a:pt x="3663" y="4508"/>
                </a:lnTo>
                <a:lnTo>
                  <a:pt x="3679" y="4509"/>
                </a:lnTo>
                <a:lnTo>
                  <a:pt x="3697" y="4508"/>
                </a:lnTo>
                <a:lnTo>
                  <a:pt x="3714" y="4508"/>
                </a:lnTo>
                <a:lnTo>
                  <a:pt x="3749" y="4503"/>
                </a:lnTo>
                <a:lnTo>
                  <a:pt x="3783" y="4498"/>
                </a:lnTo>
                <a:lnTo>
                  <a:pt x="3800" y="4494"/>
                </a:lnTo>
                <a:lnTo>
                  <a:pt x="3818" y="4490"/>
                </a:lnTo>
                <a:lnTo>
                  <a:pt x="3835" y="4484"/>
                </a:lnTo>
                <a:lnTo>
                  <a:pt x="3852" y="4478"/>
                </a:lnTo>
                <a:lnTo>
                  <a:pt x="3869" y="4472"/>
                </a:lnTo>
                <a:lnTo>
                  <a:pt x="3886" y="4465"/>
                </a:lnTo>
                <a:lnTo>
                  <a:pt x="3902" y="4457"/>
                </a:lnTo>
                <a:lnTo>
                  <a:pt x="3918" y="4449"/>
                </a:lnTo>
                <a:lnTo>
                  <a:pt x="3934" y="4440"/>
                </a:lnTo>
                <a:lnTo>
                  <a:pt x="3950" y="4431"/>
                </a:lnTo>
                <a:lnTo>
                  <a:pt x="3983" y="4410"/>
                </a:lnTo>
                <a:lnTo>
                  <a:pt x="4015" y="4389"/>
                </a:lnTo>
                <a:lnTo>
                  <a:pt x="4046" y="4368"/>
                </a:lnTo>
                <a:lnTo>
                  <a:pt x="4077" y="4346"/>
                </a:lnTo>
                <a:lnTo>
                  <a:pt x="4108" y="4324"/>
                </a:lnTo>
                <a:lnTo>
                  <a:pt x="4138" y="4301"/>
                </a:lnTo>
                <a:lnTo>
                  <a:pt x="4168" y="4278"/>
                </a:lnTo>
                <a:lnTo>
                  <a:pt x="4197" y="4253"/>
                </a:lnTo>
                <a:lnTo>
                  <a:pt x="4226" y="4229"/>
                </a:lnTo>
                <a:lnTo>
                  <a:pt x="4255" y="4204"/>
                </a:lnTo>
                <a:lnTo>
                  <a:pt x="4282" y="4179"/>
                </a:lnTo>
                <a:lnTo>
                  <a:pt x="4310" y="4153"/>
                </a:lnTo>
                <a:lnTo>
                  <a:pt x="4338" y="4128"/>
                </a:lnTo>
                <a:lnTo>
                  <a:pt x="4364" y="4101"/>
                </a:lnTo>
                <a:lnTo>
                  <a:pt x="4391" y="4074"/>
                </a:lnTo>
                <a:lnTo>
                  <a:pt x="4416" y="4047"/>
                </a:lnTo>
                <a:lnTo>
                  <a:pt x="4443" y="4020"/>
                </a:lnTo>
                <a:lnTo>
                  <a:pt x="4467" y="3991"/>
                </a:lnTo>
                <a:lnTo>
                  <a:pt x="4491" y="3962"/>
                </a:lnTo>
                <a:lnTo>
                  <a:pt x="4515" y="3933"/>
                </a:lnTo>
                <a:lnTo>
                  <a:pt x="4540" y="3904"/>
                </a:lnTo>
                <a:lnTo>
                  <a:pt x="4563" y="3874"/>
                </a:lnTo>
                <a:lnTo>
                  <a:pt x="4586" y="3845"/>
                </a:lnTo>
                <a:lnTo>
                  <a:pt x="4608" y="3815"/>
                </a:lnTo>
                <a:lnTo>
                  <a:pt x="4630" y="3783"/>
                </a:lnTo>
                <a:lnTo>
                  <a:pt x="4650" y="3752"/>
                </a:lnTo>
                <a:lnTo>
                  <a:pt x="4671" y="3721"/>
                </a:lnTo>
                <a:lnTo>
                  <a:pt x="4692" y="3689"/>
                </a:lnTo>
                <a:lnTo>
                  <a:pt x="4731" y="3624"/>
                </a:lnTo>
                <a:lnTo>
                  <a:pt x="4749" y="3592"/>
                </a:lnTo>
                <a:lnTo>
                  <a:pt x="4768" y="3559"/>
                </a:lnTo>
                <a:lnTo>
                  <a:pt x="4785" y="3525"/>
                </a:lnTo>
                <a:lnTo>
                  <a:pt x="4803" y="3492"/>
                </a:lnTo>
                <a:lnTo>
                  <a:pt x="4820" y="3459"/>
                </a:lnTo>
                <a:lnTo>
                  <a:pt x="4836" y="3424"/>
                </a:lnTo>
                <a:lnTo>
                  <a:pt x="4851" y="3389"/>
                </a:lnTo>
                <a:lnTo>
                  <a:pt x="4867" y="3355"/>
                </a:lnTo>
                <a:lnTo>
                  <a:pt x="4881" y="3320"/>
                </a:lnTo>
                <a:lnTo>
                  <a:pt x="4896" y="3286"/>
                </a:lnTo>
                <a:lnTo>
                  <a:pt x="4909" y="3250"/>
                </a:lnTo>
                <a:lnTo>
                  <a:pt x="4922" y="3214"/>
                </a:lnTo>
                <a:lnTo>
                  <a:pt x="4935" y="3179"/>
                </a:lnTo>
                <a:lnTo>
                  <a:pt x="4947" y="3142"/>
                </a:lnTo>
                <a:lnTo>
                  <a:pt x="4958" y="3106"/>
                </a:lnTo>
                <a:lnTo>
                  <a:pt x="4969" y="3069"/>
                </a:lnTo>
                <a:lnTo>
                  <a:pt x="4979" y="3032"/>
                </a:lnTo>
                <a:lnTo>
                  <a:pt x="4989" y="2995"/>
                </a:lnTo>
                <a:lnTo>
                  <a:pt x="4999" y="2959"/>
                </a:lnTo>
                <a:lnTo>
                  <a:pt x="5007" y="2922"/>
                </a:lnTo>
                <a:lnTo>
                  <a:pt x="5023" y="2846"/>
                </a:lnTo>
                <a:lnTo>
                  <a:pt x="5030" y="2808"/>
                </a:lnTo>
                <a:lnTo>
                  <a:pt x="5035" y="2771"/>
                </a:lnTo>
                <a:lnTo>
                  <a:pt x="5041" y="2732"/>
                </a:lnTo>
                <a:lnTo>
                  <a:pt x="5047" y="2694"/>
                </a:lnTo>
                <a:lnTo>
                  <a:pt x="5055" y="2616"/>
                </a:lnTo>
                <a:lnTo>
                  <a:pt x="5059" y="2578"/>
                </a:lnTo>
                <a:lnTo>
                  <a:pt x="5061" y="2539"/>
                </a:lnTo>
                <a:lnTo>
                  <a:pt x="5063" y="2501"/>
                </a:lnTo>
                <a:lnTo>
                  <a:pt x="5064" y="2462"/>
                </a:lnTo>
                <a:lnTo>
                  <a:pt x="5065" y="2423"/>
                </a:lnTo>
                <a:lnTo>
                  <a:pt x="5067" y="2384"/>
                </a:lnTo>
                <a:lnTo>
                  <a:pt x="5067" y="2371"/>
                </a:lnTo>
                <a:close/>
              </a:path>
            </a:pathLst>
          </a:custGeom>
          <a:solidFill>
            <a:srgbClr val="A2926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852365"/>
            <a:ext cx="10515600" cy="1296146"/>
          </a:xfrm>
        </p:spPr>
        <p:txBody>
          <a:bodyPr anchor="t" anchorCtr="0"/>
          <a:lstStyle>
            <a:lvl1pPr algn="ctr">
              <a:lnSpc>
                <a:spcPct val="80000"/>
              </a:lnSpc>
              <a:defRPr sz="5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Thank You Message!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15EC1-DA1C-4834-BAFB-21B24BD85591}" type="datetime1">
              <a:rPr lang="fi-FI" smtClean="0"/>
              <a:t>28.11.2024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Esitys/Esittäjä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6AC23-92AA-450C-B810-ACE39042675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839416" y="4437112"/>
            <a:ext cx="10513168" cy="1224136"/>
          </a:xfrm>
        </p:spPr>
        <p:txBody>
          <a:bodyPr anchor="t" anchorCtr="0"/>
          <a:lstStyle>
            <a:lvl1pPr marL="0" indent="0" algn="ctr">
              <a:buFontTx/>
              <a:buNone/>
              <a:defRPr sz="2000" b="1" baseline="0">
                <a:solidFill>
                  <a:schemeClr val="bg1"/>
                </a:solidFill>
              </a:defRPr>
            </a:lvl1pPr>
            <a:lvl2pPr marL="0" indent="0" algn="ctr">
              <a:buFontTx/>
              <a:buNone/>
              <a:defRPr sz="1800">
                <a:solidFill>
                  <a:schemeClr val="bg1"/>
                </a:solidFill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</a:lstStyle>
          <a:p>
            <a:pPr lvl="0"/>
            <a:r>
              <a:rPr lang="en-US" dirty="0"/>
              <a:t>Click Add Your Contact Details</a:t>
            </a:r>
          </a:p>
        </p:txBody>
      </p:sp>
      <p:grpSp>
        <p:nvGrpSpPr>
          <p:cNvPr id="14" name="Group 13"/>
          <p:cNvGrpSpPr>
            <a:grpSpLocks noChangeAspect="1"/>
          </p:cNvGrpSpPr>
          <p:nvPr userDrawn="1"/>
        </p:nvGrpSpPr>
        <p:grpSpPr>
          <a:xfrm>
            <a:off x="9912424" y="6309088"/>
            <a:ext cx="2081034" cy="360000"/>
            <a:chOff x="5880100" y="5589588"/>
            <a:chExt cx="4267200" cy="738187"/>
          </a:xfrm>
        </p:grpSpPr>
        <p:sp>
          <p:nvSpPr>
            <p:cNvPr id="15" name="Freeform 121"/>
            <p:cNvSpPr>
              <a:spLocks noEditPoints="1"/>
            </p:cNvSpPr>
            <p:nvPr userDrawn="1"/>
          </p:nvSpPr>
          <p:spPr bwMode="auto">
            <a:xfrm>
              <a:off x="9283700" y="5589588"/>
              <a:ext cx="863600" cy="738187"/>
            </a:xfrm>
            <a:custGeom>
              <a:avLst/>
              <a:gdLst>
                <a:gd name="T0" fmla="*/ 1839 w 3265"/>
                <a:gd name="T1" fmla="*/ 657 h 2788"/>
                <a:gd name="T2" fmla="*/ 1991 w 3265"/>
                <a:gd name="T3" fmla="*/ 589 h 2788"/>
                <a:gd name="T4" fmla="*/ 2105 w 3265"/>
                <a:gd name="T5" fmla="*/ 660 h 2788"/>
                <a:gd name="T6" fmla="*/ 2111 w 3265"/>
                <a:gd name="T7" fmla="*/ 832 h 2788"/>
                <a:gd name="T8" fmla="*/ 1769 w 3265"/>
                <a:gd name="T9" fmla="*/ 1078 h 2788"/>
                <a:gd name="T10" fmla="*/ 2317 w 3265"/>
                <a:gd name="T11" fmla="*/ 2564 h 2788"/>
                <a:gd name="T12" fmla="*/ 2198 w 3265"/>
                <a:gd name="T13" fmla="*/ 2076 h 2788"/>
                <a:gd name="T14" fmla="*/ 2366 w 3265"/>
                <a:gd name="T15" fmla="*/ 1868 h 2788"/>
                <a:gd name="T16" fmla="*/ 2359 w 3265"/>
                <a:gd name="T17" fmla="*/ 1584 h 2788"/>
                <a:gd name="T18" fmla="*/ 2117 w 3265"/>
                <a:gd name="T19" fmla="*/ 1381 h 2788"/>
                <a:gd name="T20" fmla="*/ 1805 w 3265"/>
                <a:gd name="T21" fmla="*/ 1436 h 2788"/>
                <a:gd name="T22" fmla="*/ 1800 w 3265"/>
                <a:gd name="T23" fmla="*/ 1296 h 2788"/>
                <a:gd name="T24" fmla="*/ 2217 w 3265"/>
                <a:gd name="T25" fmla="*/ 1045 h 2788"/>
                <a:gd name="T26" fmla="*/ 2340 w 3265"/>
                <a:gd name="T27" fmla="*/ 781 h 2788"/>
                <a:gd name="T28" fmla="*/ 2259 w 3265"/>
                <a:gd name="T29" fmla="*/ 510 h 2788"/>
                <a:gd name="T30" fmla="*/ 2037 w 3265"/>
                <a:gd name="T31" fmla="*/ 382 h 2788"/>
                <a:gd name="T32" fmla="*/ 1747 w 3265"/>
                <a:gd name="T33" fmla="*/ 450 h 2788"/>
                <a:gd name="T34" fmla="*/ 1592 w 3265"/>
                <a:gd name="T35" fmla="*/ 698 h 2788"/>
                <a:gd name="T36" fmla="*/ 1254 w 3265"/>
                <a:gd name="T37" fmla="*/ 1208 h 2788"/>
                <a:gd name="T38" fmla="*/ 764 w 3265"/>
                <a:gd name="T39" fmla="*/ 1127 h 2788"/>
                <a:gd name="T40" fmla="*/ 678 w 3265"/>
                <a:gd name="T41" fmla="*/ 886 h 2788"/>
                <a:gd name="T42" fmla="*/ 992 w 3265"/>
                <a:gd name="T43" fmla="*/ 504 h 2788"/>
                <a:gd name="T44" fmla="*/ 1386 w 3265"/>
                <a:gd name="T45" fmla="*/ 280 h 2788"/>
                <a:gd name="T46" fmla="*/ 1769 w 3265"/>
                <a:gd name="T47" fmla="*/ 213 h 2788"/>
                <a:gd name="T48" fmla="*/ 2267 w 3265"/>
                <a:gd name="T49" fmla="*/ 305 h 2788"/>
                <a:gd name="T50" fmla="*/ 2642 w 3265"/>
                <a:gd name="T51" fmla="*/ 543 h 2788"/>
                <a:gd name="T52" fmla="*/ 2941 w 3265"/>
                <a:gd name="T53" fmla="*/ 953 h 2788"/>
                <a:gd name="T54" fmla="*/ 3053 w 3265"/>
                <a:gd name="T55" fmla="*/ 1447 h 2788"/>
                <a:gd name="T56" fmla="*/ 2893 w 3265"/>
                <a:gd name="T57" fmla="*/ 2086 h 2788"/>
                <a:gd name="T58" fmla="*/ 2606 w 3265"/>
                <a:gd name="T59" fmla="*/ 2436 h 2788"/>
                <a:gd name="T60" fmla="*/ 1887 w 3265"/>
                <a:gd name="T61" fmla="*/ 1646 h 2788"/>
                <a:gd name="T62" fmla="*/ 2060 w 3265"/>
                <a:gd name="T63" fmla="*/ 1586 h 2788"/>
                <a:gd name="T64" fmla="*/ 2172 w 3265"/>
                <a:gd name="T65" fmla="*/ 1689 h 2788"/>
                <a:gd name="T66" fmla="*/ 2120 w 3265"/>
                <a:gd name="T67" fmla="*/ 1869 h 2788"/>
                <a:gd name="T68" fmla="*/ 1777 w 3265"/>
                <a:gd name="T69" fmla="*/ 1973 h 2788"/>
                <a:gd name="T70" fmla="*/ 2415 w 3265"/>
                <a:gd name="T71" fmla="*/ 138 h 2788"/>
                <a:gd name="T72" fmla="*/ 1842 w 3265"/>
                <a:gd name="T73" fmla="*/ 0 h 2788"/>
                <a:gd name="T74" fmla="*/ 1379 w 3265"/>
                <a:gd name="T75" fmla="*/ 59 h 2788"/>
                <a:gd name="T76" fmla="*/ 1004 w 3265"/>
                <a:gd name="T77" fmla="*/ 232 h 2788"/>
                <a:gd name="T78" fmla="*/ 627 w 3265"/>
                <a:gd name="T79" fmla="*/ 576 h 2788"/>
                <a:gd name="T80" fmla="*/ 290 w 3265"/>
                <a:gd name="T81" fmla="*/ 807 h 2788"/>
                <a:gd name="T82" fmla="*/ 209 w 3265"/>
                <a:gd name="T83" fmla="*/ 1026 h 2788"/>
                <a:gd name="T84" fmla="*/ 317 w 3265"/>
                <a:gd name="T85" fmla="*/ 1563 h 2788"/>
                <a:gd name="T86" fmla="*/ 461 w 3265"/>
                <a:gd name="T87" fmla="*/ 2116 h 2788"/>
                <a:gd name="T88" fmla="*/ 869 w 3265"/>
                <a:gd name="T89" fmla="*/ 2625 h 2788"/>
                <a:gd name="T90" fmla="*/ 684 w 3265"/>
                <a:gd name="T91" fmla="*/ 2085 h 2788"/>
                <a:gd name="T92" fmla="*/ 529 w 3265"/>
                <a:gd name="T93" fmla="*/ 1550 h 2788"/>
                <a:gd name="T94" fmla="*/ 783 w 3265"/>
                <a:gd name="T95" fmla="*/ 1358 h 2788"/>
                <a:gd name="T96" fmla="*/ 1373 w 3265"/>
                <a:gd name="T97" fmla="*/ 1412 h 2788"/>
                <a:gd name="T98" fmla="*/ 1729 w 3265"/>
                <a:gd name="T99" fmla="*/ 2189 h 2788"/>
                <a:gd name="T100" fmla="*/ 2269 w 3265"/>
                <a:gd name="T101" fmla="*/ 2772 h 2788"/>
                <a:gd name="T102" fmla="*/ 2544 w 3265"/>
                <a:gd name="T103" fmla="*/ 2740 h 2788"/>
                <a:gd name="T104" fmla="*/ 2975 w 3265"/>
                <a:gd name="T105" fmla="*/ 2351 h 2788"/>
                <a:gd name="T106" fmla="*/ 3221 w 3265"/>
                <a:gd name="T107" fmla="*/ 1830 h 2788"/>
                <a:gd name="T108" fmla="*/ 3254 w 3265"/>
                <a:gd name="T109" fmla="*/ 1292 h 2788"/>
                <a:gd name="T110" fmla="*/ 3103 w 3265"/>
                <a:gd name="T111" fmla="*/ 800 h 2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65" h="2788">
                  <a:moveTo>
                    <a:pt x="1710" y="1103"/>
                  </a:moveTo>
                  <a:lnTo>
                    <a:pt x="1739" y="972"/>
                  </a:lnTo>
                  <a:lnTo>
                    <a:pt x="1770" y="848"/>
                  </a:lnTo>
                  <a:lnTo>
                    <a:pt x="1800" y="745"/>
                  </a:lnTo>
                  <a:lnTo>
                    <a:pt x="1814" y="706"/>
                  </a:lnTo>
                  <a:lnTo>
                    <a:pt x="1820" y="690"/>
                  </a:lnTo>
                  <a:lnTo>
                    <a:pt x="1827" y="678"/>
                  </a:lnTo>
                  <a:lnTo>
                    <a:pt x="1839" y="657"/>
                  </a:lnTo>
                  <a:lnTo>
                    <a:pt x="1853" y="640"/>
                  </a:lnTo>
                  <a:lnTo>
                    <a:pt x="1867" y="626"/>
                  </a:lnTo>
                  <a:lnTo>
                    <a:pt x="1881" y="615"/>
                  </a:lnTo>
                  <a:lnTo>
                    <a:pt x="1897" y="606"/>
                  </a:lnTo>
                  <a:lnTo>
                    <a:pt x="1910" y="600"/>
                  </a:lnTo>
                  <a:lnTo>
                    <a:pt x="1937" y="591"/>
                  </a:lnTo>
                  <a:lnTo>
                    <a:pt x="1973" y="588"/>
                  </a:lnTo>
                  <a:lnTo>
                    <a:pt x="1991" y="589"/>
                  </a:lnTo>
                  <a:lnTo>
                    <a:pt x="2009" y="592"/>
                  </a:lnTo>
                  <a:lnTo>
                    <a:pt x="2025" y="597"/>
                  </a:lnTo>
                  <a:lnTo>
                    <a:pt x="2042" y="604"/>
                  </a:lnTo>
                  <a:lnTo>
                    <a:pt x="2058" y="613"/>
                  </a:lnTo>
                  <a:lnTo>
                    <a:pt x="2073" y="622"/>
                  </a:lnTo>
                  <a:lnTo>
                    <a:pt x="2085" y="633"/>
                  </a:lnTo>
                  <a:lnTo>
                    <a:pt x="2096" y="645"/>
                  </a:lnTo>
                  <a:lnTo>
                    <a:pt x="2105" y="660"/>
                  </a:lnTo>
                  <a:lnTo>
                    <a:pt x="2113" y="673"/>
                  </a:lnTo>
                  <a:lnTo>
                    <a:pt x="2124" y="704"/>
                  </a:lnTo>
                  <a:lnTo>
                    <a:pt x="2129" y="736"/>
                  </a:lnTo>
                  <a:lnTo>
                    <a:pt x="2129" y="752"/>
                  </a:lnTo>
                  <a:lnTo>
                    <a:pt x="2127" y="769"/>
                  </a:lnTo>
                  <a:lnTo>
                    <a:pt x="2121" y="801"/>
                  </a:lnTo>
                  <a:lnTo>
                    <a:pt x="2117" y="818"/>
                  </a:lnTo>
                  <a:lnTo>
                    <a:pt x="2111" y="832"/>
                  </a:lnTo>
                  <a:lnTo>
                    <a:pt x="2096" y="861"/>
                  </a:lnTo>
                  <a:lnTo>
                    <a:pt x="2069" y="893"/>
                  </a:lnTo>
                  <a:lnTo>
                    <a:pt x="2033" y="927"/>
                  </a:lnTo>
                  <a:lnTo>
                    <a:pt x="1989" y="959"/>
                  </a:lnTo>
                  <a:lnTo>
                    <a:pt x="1939" y="992"/>
                  </a:lnTo>
                  <a:lnTo>
                    <a:pt x="1885" y="1021"/>
                  </a:lnTo>
                  <a:lnTo>
                    <a:pt x="1827" y="1051"/>
                  </a:lnTo>
                  <a:lnTo>
                    <a:pt x="1769" y="1078"/>
                  </a:lnTo>
                  <a:lnTo>
                    <a:pt x="1710" y="1103"/>
                  </a:lnTo>
                  <a:close/>
                  <a:moveTo>
                    <a:pt x="2435" y="2558"/>
                  </a:moveTo>
                  <a:lnTo>
                    <a:pt x="2424" y="2564"/>
                  </a:lnTo>
                  <a:lnTo>
                    <a:pt x="2412" y="2569"/>
                  </a:lnTo>
                  <a:lnTo>
                    <a:pt x="2388" y="2575"/>
                  </a:lnTo>
                  <a:lnTo>
                    <a:pt x="2364" y="2576"/>
                  </a:lnTo>
                  <a:lnTo>
                    <a:pt x="2341" y="2572"/>
                  </a:lnTo>
                  <a:lnTo>
                    <a:pt x="2317" y="2564"/>
                  </a:lnTo>
                  <a:lnTo>
                    <a:pt x="2297" y="2552"/>
                  </a:lnTo>
                  <a:lnTo>
                    <a:pt x="2277" y="2536"/>
                  </a:lnTo>
                  <a:lnTo>
                    <a:pt x="2261" y="2516"/>
                  </a:lnTo>
                  <a:lnTo>
                    <a:pt x="2010" y="2150"/>
                  </a:lnTo>
                  <a:lnTo>
                    <a:pt x="2069" y="2134"/>
                  </a:lnTo>
                  <a:lnTo>
                    <a:pt x="2124" y="2113"/>
                  </a:lnTo>
                  <a:lnTo>
                    <a:pt x="2175" y="2089"/>
                  </a:lnTo>
                  <a:lnTo>
                    <a:pt x="2198" y="2076"/>
                  </a:lnTo>
                  <a:lnTo>
                    <a:pt x="2221" y="2062"/>
                  </a:lnTo>
                  <a:lnTo>
                    <a:pt x="2247" y="2040"/>
                  </a:lnTo>
                  <a:lnTo>
                    <a:pt x="2273" y="2016"/>
                  </a:lnTo>
                  <a:lnTo>
                    <a:pt x="2295" y="1990"/>
                  </a:lnTo>
                  <a:lnTo>
                    <a:pt x="2317" y="1962"/>
                  </a:lnTo>
                  <a:lnTo>
                    <a:pt x="2336" y="1932"/>
                  </a:lnTo>
                  <a:lnTo>
                    <a:pt x="2353" y="1901"/>
                  </a:lnTo>
                  <a:lnTo>
                    <a:pt x="2366" y="1868"/>
                  </a:lnTo>
                  <a:lnTo>
                    <a:pt x="2377" y="1834"/>
                  </a:lnTo>
                  <a:lnTo>
                    <a:pt x="2385" y="1799"/>
                  </a:lnTo>
                  <a:lnTo>
                    <a:pt x="2390" y="1765"/>
                  </a:lnTo>
                  <a:lnTo>
                    <a:pt x="2391" y="1729"/>
                  </a:lnTo>
                  <a:lnTo>
                    <a:pt x="2389" y="1691"/>
                  </a:lnTo>
                  <a:lnTo>
                    <a:pt x="2383" y="1655"/>
                  </a:lnTo>
                  <a:lnTo>
                    <a:pt x="2373" y="1620"/>
                  </a:lnTo>
                  <a:lnTo>
                    <a:pt x="2359" y="1584"/>
                  </a:lnTo>
                  <a:lnTo>
                    <a:pt x="2340" y="1549"/>
                  </a:lnTo>
                  <a:lnTo>
                    <a:pt x="2317" y="1515"/>
                  </a:lnTo>
                  <a:lnTo>
                    <a:pt x="2291" y="1484"/>
                  </a:lnTo>
                  <a:lnTo>
                    <a:pt x="2261" y="1457"/>
                  </a:lnTo>
                  <a:lnTo>
                    <a:pt x="2227" y="1433"/>
                  </a:lnTo>
                  <a:lnTo>
                    <a:pt x="2192" y="1411"/>
                  </a:lnTo>
                  <a:lnTo>
                    <a:pt x="2155" y="1394"/>
                  </a:lnTo>
                  <a:lnTo>
                    <a:pt x="2117" y="1381"/>
                  </a:lnTo>
                  <a:lnTo>
                    <a:pt x="2076" y="1373"/>
                  </a:lnTo>
                  <a:lnTo>
                    <a:pt x="2035" y="1368"/>
                  </a:lnTo>
                  <a:lnTo>
                    <a:pt x="1994" y="1369"/>
                  </a:lnTo>
                  <a:lnTo>
                    <a:pt x="1955" y="1374"/>
                  </a:lnTo>
                  <a:lnTo>
                    <a:pt x="1915" y="1382"/>
                  </a:lnTo>
                  <a:lnTo>
                    <a:pt x="1877" y="1397"/>
                  </a:lnTo>
                  <a:lnTo>
                    <a:pt x="1841" y="1415"/>
                  </a:lnTo>
                  <a:lnTo>
                    <a:pt x="1805" y="1436"/>
                  </a:lnTo>
                  <a:lnTo>
                    <a:pt x="1771" y="1463"/>
                  </a:lnTo>
                  <a:lnTo>
                    <a:pt x="1731" y="1502"/>
                  </a:lnTo>
                  <a:lnTo>
                    <a:pt x="1687" y="1555"/>
                  </a:lnTo>
                  <a:lnTo>
                    <a:pt x="1639" y="1617"/>
                  </a:lnTo>
                  <a:lnTo>
                    <a:pt x="1589" y="1687"/>
                  </a:lnTo>
                  <a:lnTo>
                    <a:pt x="1661" y="1347"/>
                  </a:lnTo>
                  <a:lnTo>
                    <a:pt x="1723" y="1326"/>
                  </a:lnTo>
                  <a:lnTo>
                    <a:pt x="1800" y="1296"/>
                  </a:lnTo>
                  <a:lnTo>
                    <a:pt x="1885" y="1259"/>
                  </a:lnTo>
                  <a:lnTo>
                    <a:pt x="1929" y="1237"/>
                  </a:lnTo>
                  <a:lnTo>
                    <a:pt x="1975" y="1214"/>
                  </a:lnTo>
                  <a:lnTo>
                    <a:pt x="2019" y="1190"/>
                  </a:lnTo>
                  <a:lnTo>
                    <a:pt x="2063" y="1164"/>
                  </a:lnTo>
                  <a:lnTo>
                    <a:pt x="2145" y="1108"/>
                  </a:lnTo>
                  <a:lnTo>
                    <a:pt x="2183" y="1077"/>
                  </a:lnTo>
                  <a:lnTo>
                    <a:pt x="2217" y="1045"/>
                  </a:lnTo>
                  <a:lnTo>
                    <a:pt x="2247" y="1012"/>
                  </a:lnTo>
                  <a:lnTo>
                    <a:pt x="2274" y="977"/>
                  </a:lnTo>
                  <a:lnTo>
                    <a:pt x="2291" y="947"/>
                  </a:lnTo>
                  <a:lnTo>
                    <a:pt x="2306" y="916"/>
                  </a:lnTo>
                  <a:lnTo>
                    <a:pt x="2318" y="884"/>
                  </a:lnTo>
                  <a:lnTo>
                    <a:pt x="2328" y="850"/>
                  </a:lnTo>
                  <a:lnTo>
                    <a:pt x="2335" y="815"/>
                  </a:lnTo>
                  <a:lnTo>
                    <a:pt x="2340" y="781"/>
                  </a:lnTo>
                  <a:lnTo>
                    <a:pt x="2341" y="745"/>
                  </a:lnTo>
                  <a:lnTo>
                    <a:pt x="2340" y="709"/>
                  </a:lnTo>
                  <a:lnTo>
                    <a:pt x="2335" y="674"/>
                  </a:lnTo>
                  <a:lnTo>
                    <a:pt x="2327" y="639"/>
                  </a:lnTo>
                  <a:lnTo>
                    <a:pt x="2316" y="604"/>
                  </a:lnTo>
                  <a:lnTo>
                    <a:pt x="2300" y="572"/>
                  </a:lnTo>
                  <a:lnTo>
                    <a:pt x="2282" y="540"/>
                  </a:lnTo>
                  <a:lnTo>
                    <a:pt x="2259" y="510"/>
                  </a:lnTo>
                  <a:lnTo>
                    <a:pt x="2233" y="482"/>
                  </a:lnTo>
                  <a:lnTo>
                    <a:pt x="2204" y="456"/>
                  </a:lnTo>
                  <a:lnTo>
                    <a:pt x="2187" y="444"/>
                  </a:lnTo>
                  <a:lnTo>
                    <a:pt x="2171" y="432"/>
                  </a:lnTo>
                  <a:lnTo>
                    <a:pt x="2135" y="413"/>
                  </a:lnTo>
                  <a:lnTo>
                    <a:pt x="2096" y="397"/>
                  </a:lnTo>
                  <a:lnTo>
                    <a:pt x="2057" y="386"/>
                  </a:lnTo>
                  <a:lnTo>
                    <a:pt x="2037" y="382"/>
                  </a:lnTo>
                  <a:lnTo>
                    <a:pt x="2017" y="379"/>
                  </a:lnTo>
                  <a:lnTo>
                    <a:pt x="1976" y="376"/>
                  </a:lnTo>
                  <a:lnTo>
                    <a:pt x="1935" y="378"/>
                  </a:lnTo>
                  <a:lnTo>
                    <a:pt x="1895" y="384"/>
                  </a:lnTo>
                  <a:lnTo>
                    <a:pt x="1855" y="395"/>
                  </a:lnTo>
                  <a:lnTo>
                    <a:pt x="1817" y="409"/>
                  </a:lnTo>
                  <a:lnTo>
                    <a:pt x="1781" y="427"/>
                  </a:lnTo>
                  <a:lnTo>
                    <a:pt x="1747" y="450"/>
                  </a:lnTo>
                  <a:lnTo>
                    <a:pt x="1717" y="476"/>
                  </a:lnTo>
                  <a:lnTo>
                    <a:pt x="1688" y="506"/>
                  </a:lnTo>
                  <a:lnTo>
                    <a:pt x="1675" y="522"/>
                  </a:lnTo>
                  <a:lnTo>
                    <a:pt x="1663" y="539"/>
                  </a:lnTo>
                  <a:lnTo>
                    <a:pt x="1640" y="576"/>
                  </a:lnTo>
                  <a:lnTo>
                    <a:pt x="1628" y="600"/>
                  </a:lnTo>
                  <a:lnTo>
                    <a:pt x="1616" y="628"/>
                  </a:lnTo>
                  <a:lnTo>
                    <a:pt x="1592" y="698"/>
                  </a:lnTo>
                  <a:lnTo>
                    <a:pt x="1568" y="777"/>
                  </a:lnTo>
                  <a:lnTo>
                    <a:pt x="1547" y="863"/>
                  </a:lnTo>
                  <a:lnTo>
                    <a:pt x="1507" y="1036"/>
                  </a:lnTo>
                  <a:lnTo>
                    <a:pt x="1477" y="1180"/>
                  </a:lnTo>
                  <a:lnTo>
                    <a:pt x="1389" y="1196"/>
                  </a:lnTo>
                  <a:lnTo>
                    <a:pt x="1345" y="1202"/>
                  </a:lnTo>
                  <a:lnTo>
                    <a:pt x="1301" y="1206"/>
                  </a:lnTo>
                  <a:lnTo>
                    <a:pt x="1254" y="1208"/>
                  </a:lnTo>
                  <a:lnTo>
                    <a:pt x="1207" y="1208"/>
                  </a:lnTo>
                  <a:lnTo>
                    <a:pt x="1116" y="1205"/>
                  </a:lnTo>
                  <a:lnTo>
                    <a:pt x="1025" y="1195"/>
                  </a:lnTo>
                  <a:lnTo>
                    <a:pt x="980" y="1188"/>
                  </a:lnTo>
                  <a:lnTo>
                    <a:pt x="936" y="1178"/>
                  </a:lnTo>
                  <a:lnTo>
                    <a:pt x="893" y="1168"/>
                  </a:lnTo>
                  <a:lnTo>
                    <a:pt x="849" y="1156"/>
                  </a:lnTo>
                  <a:lnTo>
                    <a:pt x="764" y="1127"/>
                  </a:lnTo>
                  <a:lnTo>
                    <a:pt x="723" y="1111"/>
                  </a:lnTo>
                  <a:lnTo>
                    <a:pt x="683" y="1093"/>
                  </a:lnTo>
                  <a:lnTo>
                    <a:pt x="642" y="1073"/>
                  </a:lnTo>
                  <a:lnTo>
                    <a:pt x="603" y="1053"/>
                  </a:lnTo>
                  <a:lnTo>
                    <a:pt x="619" y="1009"/>
                  </a:lnTo>
                  <a:lnTo>
                    <a:pt x="637" y="969"/>
                  </a:lnTo>
                  <a:lnTo>
                    <a:pt x="657" y="927"/>
                  </a:lnTo>
                  <a:lnTo>
                    <a:pt x="678" y="886"/>
                  </a:lnTo>
                  <a:lnTo>
                    <a:pt x="723" y="808"/>
                  </a:lnTo>
                  <a:lnTo>
                    <a:pt x="749" y="771"/>
                  </a:lnTo>
                  <a:lnTo>
                    <a:pt x="775" y="734"/>
                  </a:lnTo>
                  <a:lnTo>
                    <a:pt x="831" y="662"/>
                  </a:lnTo>
                  <a:lnTo>
                    <a:pt x="861" y="628"/>
                  </a:lnTo>
                  <a:lnTo>
                    <a:pt x="891" y="595"/>
                  </a:lnTo>
                  <a:lnTo>
                    <a:pt x="957" y="533"/>
                  </a:lnTo>
                  <a:lnTo>
                    <a:pt x="992" y="504"/>
                  </a:lnTo>
                  <a:lnTo>
                    <a:pt x="1027" y="475"/>
                  </a:lnTo>
                  <a:lnTo>
                    <a:pt x="1100" y="422"/>
                  </a:lnTo>
                  <a:lnTo>
                    <a:pt x="1178" y="374"/>
                  </a:lnTo>
                  <a:lnTo>
                    <a:pt x="1218" y="353"/>
                  </a:lnTo>
                  <a:lnTo>
                    <a:pt x="1259" y="332"/>
                  </a:lnTo>
                  <a:lnTo>
                    <a:pt x="1301" y="313"/>
                  </a:lnTo>
                  <a:lnTo>
                    <a:pt x="1343" y="295"/>
                  </a:lnTo>
                  <a:lnTo>
                    <a:pt x="1386" y="280"/>
                  </a:lnTo>
                  <a:lnTo>
                    <a:pt x="1429" y="265"/>
                  </a:lnTo>
                  <a:lnTo>
                    <a:pt x="1473" y="252"/>
                  </a:lnTo>
                  <a:lnTo>
                    <a:pt x="1518" y="241"/>
                  </a:lnTo>
                  <a:lnTo>
                    <a:pt x="1563" y="232"/>
                  </a:lnTo>
                  <a:lnTo>
                    <a:pt x="1610" y="225"/>
                  </a:lnTo>
                  <a:lnTo>
                    <a:pt x="1657" y="219"/>
                  </a:lnTo>
                  <a:lnTo>
                    <a:pt x="1704" y="215"/>
                  </a:lnTo>
                  <a:lnTo>
                    <a:pt x="1769" y="213"/>
                  </a:lnTo>
                  <a:lnTo>
                    <a:pt x="1833" y="213"/>
                  </a:lnTo>
                  <a:lnTo>
                    <a:pt x="1898" y="216"/>
                  </a:lnTo>
                  <a:lnTo>
                    <a:pt x="1962" y="223"/>
                  </a:lnTo>
                  <a:lnTo>
                    <a:pt x="2024" y="233"/>
                  </a:lnTo>
                  <a:lnTo>
                    <a:pt x="2087" y="246"/>
                  </a:lnTo>
                  <a:lnTo>
                    <a:pt x="2148" y="263"/>
                  </a:lnTo>
                  <a:lnTo>
                    <a:pt x="2208" y="282"/>
                  </a:lnTo>
                  <a:lnTo>
                    <a:pt x="2267" y="305"/>
                  </a:lnTo>
                  <a:lnTo>
                    <a:pt x="2324" y="330"/>
                  </a:lnTo>
                  <a:lnTo>
                    <a:pt x="2353" y="343"/>
                  </a:lnTo>
                  <a:lnTo>
                    <a:pt x="2382" y="359"/>
                  </a:lnTo>
                  <a:lnTo>
                    <a:pt x="2437" y="390"/>
                  </a:lnTo>
                  <a:lnTo>
                    <a:pt x="2491" y="423"/>
                  </a:lnTo>
                  <a:lnTo>
                    <a:pt x="2543" y="461"/>
                  </a:lnTo>
                  <a:lnTo>
                    <a:pt x="2594" y="500"/>
                  </a:lnTo>
                  <a:lnTo>
                    <a:pt x="2642" y="543"/>
                  </a:lnTo>
                  <a:lnTo>
                    <a:pt x="2689" y="589"/>
                  </a:lnTo>
                  <a:lnTo>
                    <a:pt x="2733" y="636"/>
                  </a:lnTo>
                  <a:lnTo>
                    <a:pt x="2775" y="685"/>
                  </a:lnTo>
                  <a:lnTo>
                    <a:pt x="2814" y="735"/>
                  </a:lnTo>
                  <a:lnTo>
                    <a:pt x="2850" y="787"/>
                  </a:lnTo>
                  <a:lnTo>
                    <a:pt x="2883" y="841"/>
                  </a:lnTo>
                  <a:lnTo>
                    <a:pt x="2913" y="897"/>
                  </a:lnTo>
                  <a:lnTo>
                    <a:pt x="2941" y="953"/>
                  </a:lnTo>
                  <a:lnTo>
                    <a:pt x="2966" y="1011"/>
                  </a:lnTo>
                  <a:lnTo>
                    <a:pt x="2988" y="1071"/>
                  </a:lnTo>
                  <a:lnTo>
                    <a:pt x="3006" y="1131"/>
                  </a:lnTo>
                  <a:lnTo>
                    <a:pt x="3021" y="1193"/>
                  </a:lnTo>
                  <a:lnTo>
                    <a:pt x="3033" y="1255"/>
                  </a:lnTo>
                  <a:lnTo>
                    <a:pt x="3043" y="1319"/>
                  </a:lnTo>
                  <a:lnTo>
                    <a:pt x="3049" y="1382"/>
                  </a:lnTo>
                  <a:lnTo>
                    <a:pt x="3053" y="1447"/>
                  </a:lnTo>
                  <a:lnTo>
                    <a:pt x="3051" y="1532"/>
                  </a:lnTo>
                  <a:lnTo>
                    <a:pt x="3044" y="1616"/>
                  </a:lnTo>
                  <a:lnTo>
                    <a:pt x="3032" y="1699"/>
                  </a:lnTo>
                  <a:lnTo>
                    <a:pt x="3014" y="1779"/>
                  </a:lnTo>
                  <a:lnTo>
                    <a:pt x="2991" y="1859"/>
                  </a:lnTo>
                  <a:lnTo>
                    <a:pt x="2964" y="1937"/>
                  </a:lnTo>
                  <a:lnTo>
                    <a:pt x="2931" y="2013"/>
                  </a:lnTo>
                  <a:lnTo>
                    <a:pt x="2893" y="2086"/>
                  </a:lnTo>
                  <a:lnTo>
                    <a:pt x="2851" y="2156"/>
                  </a:lnTo>
                  <a:lnTo>
                    <a:pt x="2804" y="2225"/>
                  </a:lnTo>
                  <a:lnTo>
                    <a:pt x="2753" y="2289"/>
                  </a:lnTo>
                  <a:lnTo>
                    <a:pt x="2725" y="2321"/>
                  </a:lnTo>
                  <a:lnTo>
                    <a:pt x="2697" y="2351"/>
                  </a:lnTo>
                  <a:lnTo>
                    <a:pt x="2667" y="2379"/>
                  </a:lnTo>
                  <a:lnTo>
                    <a:pt x="2637" y="2408"/>
                  </a:lnTo>
                  <a:lnTo>
                    <a:pt x="2606" y="2436"/>
                  </a:lnTo>
                  <a:lnTo>
                    <a:pt x="2574" y="2462"/>
                  </a:lnTo>
                  <a:lnTo>
                    <a:pt x="2507" y="2512"/>
                  </a:lnTo>
                  <a:lnTo>
                    <a:pt x="2435" y="2558"/>
                  </a:lnTo>
                  <a:close/>
                  <a:moveTo>
                    <a:pt x="1649" y="1980"/>
                  </a:moveTo>
                  <a:lnTo>
                    <a:pt x="1722" y="1868"/>
                  </a:lnTo>
                  <a:lnTo>
                    <a:pt x="1795" y="1763"/>
                  </a:lnTo>
                  <a:lnTo>
                    <a:pt x="1860" y="1677"/>
                  </a:lnTo>
                  <a:lnTo>
                    <a:pt x="1887" y="1646"/>
                  </a:lnTo>
                  <a:lnTo>
                    <a:pt x="1909" y="1623"/>
                  </a:lnTo>
                  <a:lnTo>
                    <a:pt x="1939" y="1602"/>
                  </a:lnTo>
                  <a:lnTo>
                    <a:pt x="1953" y="1594"/>
                  </a:lnTo>
                  <a:lnTo>
                    <a:pt x="1968" y="1588"/>
                  </a:lnTo>
                  <a:lnTo>
                    <a:pt x="1994" y="1582"/>
                  </a:lnTo>
                  <a:lnTo>
                    <a:pt x="2018" y="1580"/>
                  </a:lnTo>
                  <a:lnTo>
                    <a:pt x="2042" y="1582"/>
                  </a:lnTo>
                  <a:lnTo>
                    <a:pt x="2060" y="1586"/>
                  </a:lnTo>
                  <a:lnTo>
                    <a:pt x="2077" y="1592"/>
                  </a:lnTo>
                  <a:lnTo>
                    <a:pt x="2094" y="1599"/>
                  </a:lnTo>
                  <a:lnTo>
                    <a:pt x="2109" y="1608"/>
                  </a:lnTo>
                  <a:lnTo>
                    <a:pt x="2137" y="1630"/>
                  </a:lnTo>
                  <a:lnTo>
                    <a:pt x="2149" y="1645"/>
                  </a:lnTo>
                  <a:lnTo>
                    <a:pt x="2159" y="1659"/>
                  </a:lnTo>
                  <a:lnTo>
                    <a:pt x="2166" y="1673"/>
                  </a:lnTo>
                  <a:lnTo>
                    <a:pt x="2172" y="1689"/>
                  </a:lnTo>
                  <a:lnTo>
                    <a:pt x="2175" y="1705"/>
                  </a:lnTo>
                  <a:lnTo>
                    <a:pt x="2178" y="1720"/>
                  </a:lnTo>
                  <a:lnTo>
                    <a:pt x="2178" y="1737"/>
                  </a:lnTo>
                  <a:lnTo>
                    <a:pt x="2177" y="1753"/>
                  </a:lnTo>
                  <a:lnTo>
                    <a:pt x="2171" y="1785"/>
                  </a:lnTo>
                  <a:lnTo>
                    <a:pt x="2157" y="1815"/>
                  </a:lnTo>
                  <a:lnTo>
                    <a:pt x="2141" y="1844"/>
                  </a:lnTo>
                  <a:lnTo>
                    <a:pt x="2120" y="1869"/>
                  </a:lnTo>
                  <a:lnTo>
                    <a:pt x="2096" y="1889"/>
                  </a:lnTo>
                  <a:lnTo>
                    <a:pt x="2059" y="1912"/>
                  </a:lnTo>
                  <a:lnTo>
                    <a:pt x="2037" y="1920"/>
                  </a:lnTo>
                  <a:lnTo>
                    <a:pt x="2013" y="1930"/>
                  </a:lnTo>
                  <a:lnTo>
                    <a:pt x="1961" y="1944"/>
                  </a:lnTo>
                  <a:lnTo>
                    <a:pt x="1903" y="1956"/>
                  </a:lnTo>
                  <a:lnTo>
                    <a:pt x="1842" y="1966"/>
                  </a:lnTo>
                  <a:lnTo>
                    <a:pt x="1777" y="1973"/>
                  </a:lnTo>
                  <a:lnTo>
                    <a:pt x="1649" y="1980"/>
                  </a:lnTo>
                  <a:close/>
                  <a:moveTo>
                    <a:pt x="2786" y="387"/>
                  </a:moveTo>
                  <a:lnTo>
                    <a:pt x="2729" y="337"/>
                  </a:lnTo>
                  <a:lnTo>
                    <a:pt x="2670" y="290"/>
                  </a:lnTo>
                  <a:lnTo>
                    <a:pt x="2609" y="247"/>
                  </a:lnTo>
                  <a:lnTo>
                    <a:pt x="2545" y="208"/>
                  </a:lnTo>
                  <a:lnTo>
                    <a:pt x="2481" y="171"/>
                  </a:lnTo>
                  <a:lnTo>
                    <a:pt x="2415" y="138"/>
                  </a:lnTo>
                  <a:lnTo>
                    <a:pt x="2347" y="108"/>
                  </a:lnTo>
                  <a:lnTo>
                    <a:pt x="2279" y="82"/>
                  </a:lnTo>
                  <a:lnTo>
                    <a:pt x="2208" y="59"/>
                  </a:lnTo>
                  <a:lnTo>
                    <a:pt x="2137" y="40"/>
                  </a:lnTo>
                  <a:lnTo>
                    <a:pt x="2064" y="24"/>
                  </a:lnTo>
                  <a:lnTo>
                    <a:pt x="1991" y="14"/>
                  </a:lnTo>
                  <a:lnTo>
                    <a:pt x="1916" y="5"/>
                  </a:lnTo>
                  <a:lnTo>
                    <a:pt x="1842" y="0"/>
                  </a:lnTo>
                  <a:lnTo>
                    <a:pt x="1765" y="0"/>
                  </a:lnTo>
                  <a:lnTo>
                    <a:pt x="1689" y="3"/>
                  </a:lnTo>
                  <a:lnTo>
                    <a:pt x="1637" y="8"/>
                  </a:lnTo>
                  <a:lnTo>
                    <a:pt x="1584" y="15"/>
                  </a:lnTo>
                  <a:lnTo>
                    <a:pt x="1531" y="23"/>
                  </a:lnTo>
                  <a:lnTo>
                    <a:pt x="1479" y="33"/>
                  </a:lnTo>
                  <a:lnTo>
                    <a:pt x="1429" y="45"/>
                  </a:lnTo>
                  <a:lnTo>
                    <a:pt x="1379" y="59"/>
                  </a:lnTo>
                  <a:lnTo>
                    <a:pt x="1329" y="75"/>
                  </a:lnTo>
                  <a:lnTo>
                    <a:pt x="1280" y="93"/>
                  </a:lnTo>
                  <a:lnTo>
                    <a:pt x="1232" y="112"/>
                  </a:lnTo>
                  <a:lnTo>
                    <a:pt x="1185" y="132"/>
                  </a:lnTo>
                  <a:lnTo>
                    <a:pt x="1139" y="155"/>
                  </a:lnTo>
                  <a:lnTo>
                    <a:pt x="1093" y="179"/>
                  </a:lnTo>
                  <a:lnTo>
                    <a:pt x="1049" y="204"/>
                  </a:lnTo>
                  <a:lnTo>
                    <a:pt x="1004" y="232"/>
                  </a:lnTo>
                  <a:lnTo>
                    <a:pt x="962" y="260"/>
                  </a:lnTo>
                  <a:lnTo>
                    <a:pt x="920" y="290"/>
                  </a:lnTo>
                  <a:lnTo>
                    <a:pt x="840" y="354"/>
                  </a:lnTo>
                  <a:lnTo>
                    <a:pt x="801" y="389"/>
                  </a:lnTo>
                  <a:lnTo>
                    <a:pt x="764" y="423"/>
                  </a:lnTo>
                  <a:lnTo>
                    <a:pt x="693" y="498"/>
                  </a:lnTo>
                  <a:lnTo>
                    <a:pt x="660" y="536"/>
                  </a:lnTo>
                  <a:lnTo>
                    <a:pt x="627" y="576"/>
                  </a:lnTo>
                  <a:lnTo>
                    <a:pt x="597" y="618"/>
                  </a:lnTo>
                  <a:lnTo>
                    <a:pt x="567" y="660"/>
                  </a:lnTo>
                  <a:lnTo>
                    <a:pt x="513" y="746"/>
                  </a:lnTo>
                  <a:lnTo>
                    <a:pt x="464" y="837"/>
                  </a:lnTo>
                  <a:lnTo>
                    <a:pt x="443" y="882"/>
                  </a:lnTo>
                  <a:lnTo>
                    <a:pt x="422" y="930"/>
                  </a:lnTo>
                  <a:lnTo>
                    <a:pt x="354" y="872"/>
                  </a:lnTo>
                  <a:lnTo>
                    <a:pt x="290" y="807"/>
                  </a:lnTo>
                  <a:lnTo>
                    <a:pt x="230" y="737"/>
                  </a:lnTo>
                  <a:lnTo>
                    <a:pt x="174" y="663"/>
                  </a:lnTo>
                  <a:lnTo>
                    <a:pt x="0" y="784"/>
                  </a:lnTo>
                  <a:lnTo>
                    <a:pt x="37" y="837"/>
                  </a:lnTo>
                  <a:lnTo>
                    <a:pt x="78" y="887"/>
                  </a:lnTo>
                  <a:lnTo>
                    <a:pt x="120" y="935"/>
                  </a:lnTo>
                  <a:lnTo>
                    <a:pt x="163" y="982"/>
                  </a:lnTo>
                  <a:lnTo>
                    <a:pt x="209" y="1026"/>
                  </a:lnTo>
                  <a:lnTo>
                    <a:pt x="255" y="1068"/>
                  </a:lnTo>
                  <a:lnTo>
                    <a:pt x="305" y="1108"/>
                  </a:lnTo>
                  <a:lnTo>
                    <a:pt x="354" y="1145"/>
                  </a:lnTo>
                  <a:lnTo>
                    <a:pt x="337" y="1228"/>
                  </a:lnTo>
                  <a:lnTo>
                    <a:pt x="324" y="1310"/>
                  </a:lnTo>
                  <a:lnTo>
                    <a:pt x="317" y="1394"/>
                  </a:lnTo>
                  <a:lnTo>
                    <a:pt x="314" y="1479"/>
                  </a:lnTo>
                  <a:lnTo>
                    <a:pt x="317" y="1563"/>
                  </a:lnTo>
                  <a:lnTo>
                    <a:pt x="324" y="1646"/>
                  </a:lnTo>
                  <a:lnTo>
                    <a:pt x="336" y="1727"/>
                  </a:lnTo>
                  <a:lnTo>
                    <a:pt x="343" y="1768"/>
                  </a:lnTo>
                  <a:lnTo>
                    <a:pt x="353" y="1808"/>
                  </a:lnTo>
                  <a:lnTo>
                    <a:pt x="373" y="1887"/>
                  </a:lnTo>
                  <a:lnTo>
                    <a:pt x="398" y="1965"/>
                  </a:lnTo>
                  <a:lnTo>
                    <a:pt x="427" y="2041"/>
                  </a:lnTo>
                  <a:lnTo>
                    <a:pt x="461" y="2116"/>
                  </a:lnTo>
                  <a:lnTo>
                    <a:pt x="498" y="2188"/>
                  </a:lnTo>
                  <a:lnTo>
                    <a:pt x="540" y="2258"/>
                  </a:lnTo>
                  <a:lnTo>
                    <a:pt x="585" y="2325"/>
                  </a:lnTo>
                  <a:lnTo>
                    <a:pt x="635" y="2391"/>
                  </a:lnTo>
                  <a:lnTo>
                    <a:pt x="687" y="2454"/>
                  </a:lnTo>
                  <a:lnTo>
                    <a:pt x="745" y="2514"/>
                  </a:lnTo>
                  <a:lnTo>
                    <a:pt x="805" y="2571"/>
                  </a:lnTo>
                  <a:lnTo>
                    <a:pt x="869" y="2625"/>
                  </a:lnTo>
                  <a:lnTo>
                    <a:pt x="1002" y="2460"/>
                  </a:lnTo>
                  <a:lnTo>
                    <a:pt x="947" y="2413"/>
                  </a:lnTo>
                  <a:lnTo>
                    <a:pt x="895" y="2365"/>
                  </a:lnTo>
                  <a:lnTo>
                    <a:pt x="846" y="2313"/>
                  </a:lnTo>
                  <a:lnTo>
                    <a:pt x="801" y="2259"/>
                  </a:lnTo>
                  <a:lnTo>
                    <a:pt x="758" y="2203"/>
                  </a:lnTo>
                  <a:lnTo>
                    <a:pt x="720" y="2146"/>
                  </a:lnTo>
                  <a:lnTo>
                    <a:pt x="684" y="2085"/>
                  </a:lnTo>
                  <a:lnTo>
                    <a:pt x="651" y="2023"/>
                  </a:lnTo>
                  <a:lnTo>
                    <a:pt x="623" y="1960"/>
                  </a:lnTo>
                  <a:lnTo>
                    <a:pt x="599" y="1894"/>
                  </a:lnTo>
                  <a:lnTo>
                    <a:pt x="577" y="1828"/>
                  </a:lnTo>
                  <a:lnTo>
                    <a:pt x="559" y="1760"/>
                  </a:lnTo>
                  <a:lnTo>
                    <a:pt x="545" y="1691"/>
                  </a:lnTo>
                  <a:lnTo>
                    <a:pt x="535" y="1621"/>
                  </a:lnTo>
                  <a:lnTo>
                    <a:pt x="529" y="1550"/>
                  </a:lnTo>
                  <a:lnTo>
                    <a:pt x="527" y="1478"/>
                  </a:lnTo>
                  <a:lnTo>
                    <a:pt x="528" y="1423"/>
                  </a:lnTo>
                  <a:lnTo>
                    <a:pt x="531" y="1369"/>
                  </a:lnTo>
                  <a:lnTo>
                    <a:pt x="537" y="1315"/>
                  </a:lnTo>
                  <a:lnTo>
                    <a:pt x="546" y="1262"/>
                  </a:lnTo>
                  <a:lnTo>
                    <a:pt x="623" y="1298"/>
                  </a:lnTo>
                  <a:lnTo>
                    <a:pt x="703" y="1331"/>
                  </a:lnTo>
                  <a:lnTo>
                    <a:pt x="783" y="1358"/>
                  </a:lnTo>
                  <a:lnTo>
                    <a:pt x="866" y="1380"/>
                  </a:lnTo>
                  <a:lnTo>
                    <a:pt x="951" y="1398"/>
                  </a:lnTo>
                  <a:lnTo>
                    <a:pt x="1038" y="1411"/>
                  </a:lnTo>
                  <a:lnTo>
                    <a:pt x="1081" y="1415"/>
                  </a:lnTo>
                  <a:lnTo>
                    <a:pt x="1124" y="1418"/>
                  </a:lnTo>
                  <a:lnTo>
                    <a:pt x="1213" y="1421"/>
                  </a:lnTo>
                  <a:lnTo>
                    <a:pt x="1314" y="1417"/>
                  </a:lnTo>
                  <a:lnTo>
                    <a:pt x="1373" y="1412"/>
                  </a:lnTo>
                  <a:lnTo>
                    <a:pt x="1431" y="1404"/>
                  </a:lnTo>
                  <a:lnTo>
                    <a:pt x="1293" y="2058"/>
                  </a:lnTo>
                  <a:lnTo>
                    <a:pt x="1157" y="2714"/>
                  </a:lnTo>
                  <a:lnTo>
                    <a:pt x="1364" y="2757"/>
                  </a:lnTo>
                  <a:lnTo>
                    <a:pt x="1483" y="2190"/>
                  </a:lnTo>
                  <a:lnTo>
                    <a:pt x="1599" y="2194"/>
                  </a:lnTo>
                  <a:lnTo>
                    <a:pt x="1683" y="2191"/>
                  </a:lnTo>
                  <a:lnTo>
                    <a:pt x="1729" y="2189"/>
                  </a:lnTo>
                  <a:lnTo>
                    <a:pt x="1777" y="2186"/>
                  </a:lnTo>
                  <a:lnTo>
                    <a:pt x="2085" y="2635"/>
                  </a:lnTo>
                  <a:lnTo>
                    <a:pt x="2112" y="2671"/>
                  </a:lnTo>
                  <a:lnTo>
                    <a:pt x="2142" y="2701"/>
                  </a:lnTo>
                  <a:lnTo>
                    <a:pt x="2175" y="2727"/>
                  </a:lnTo>
                  <a:lnTo>
                    <a:pt x="2211" y="2748"/>
                  </a:lnTo>
                  <a:lnTo>
                    <a:pt x="2249" y="2765"/>
                  </a:lnTo>
                  <a:lnTo>
                    <a:pt x="2269" y="2772"/>
                  </a:lnTo>
                  <a:lnTo>
                    <a:pt x="2288" y="2778"/>
                  </a:lnTo>
                  <a:lnTo>
                    <a:pt x="2309" y="2782"/>
                  </a:lnTo>
                  <a:lnTo>
                    <a:pt x="2329" y="2786"/>
                  </a:lnTo>
                  <a:lnTo>
                    <a:pt x="2371" y="2788"/>
                  </a:lnTo>
                  <a:lnTo>
                    <a:pt x="2415" y="2786"/>
                  </a:lnTo>
                  <a:lnTo>
                    <a:pt x="2459" y="2776"/>
                  </a:lnTo>
                  <a:lnTo>
                    <a:pt x="2502" y="2762"/>
                  </a:lnTo>
                  <a:lnTo>
                    <a:pt x="2544" y="2740"/>
                  </a:lnTo>
                  <a:lnTo>
                    <a:pt x="2586" y="2715"/>
                  </a:lnTo>
                  <a:lnTo>
                    <a:pt x="2627" y="2687"/>
                  </a:lnTo>
                  <a:lnTo>
                    <a:pt x="2706" y="2629"/>
                  </a:lnTo>
                  <a:lnTo>
                    <a:pt x="2780" y="2565"/>
                  </a:lnTo>
                  <a:lnTo>
                    <a:pt x="2850" y="2498"/>
                  </a:lnTo>
                  <a:lnTo>
                    <a:pt x="2883" y="2462"/>
                  </a:lnTo>
                  <a:lnTo>
                    <a:pt x="2915" y="2426"/>
                  </a:lnTo>
                  <a:lnTo>
                    <a:pt x="2975" y="2351"/>
                  </a:lnTo>
                  <a:lnTo>
                    <a:pt x="3030" y="2271"/>
                  </a:lnTo>
                  <a:lnTo>
                    <a:pt x="3079" y="2189"/>
                  </a:lnTo>
                  <a:lnTo>
                    <a:pt x="3123" y="2102"/>
                  </a:lnTo>
                  <a:lnTo>
                    <a:pt x="3162" y="2015"/>
                  </a:lnTo>
                  <a:lnTo>
                    <a:pt x="3179" y="1969"/>
                  </a:lnTo>
                  <a:lnTo>
                    <a:pt x="3194" y="1924"/>
                  </a:lnTo>
                  <a:lnTo>
                    <a:pt x="3207" y="1877"/>
                  </a:lnTo>
                  <a:lnTo>
                    <a:pt x="3221" y="1830"/>
                  </a:lnTo>
                  <a:lnTo>
                    <a:pt x="3231" y="1784"/>
                  </a:lnTo>
                  <a:lnTo>
                    <a:pt x="3241" y="1736"/>
                  </a:lnTo>
                  <a:lnTo>
                    <a:pt x="3255" y="1640"/>
                  </a:lnTo>
                  <a:lnTo>
                    <a:pt x="3264" y="1542"/>
                  </a:lnTo>
                  <a:lnTo>
                    <a:pt x="3265" y="1492"/>
                  </a:lnTo>
                  <a:lnTo>
                    <a:pt x="3265" y="1443"/>
                  </a:lnTo>
                  <a:lnTo>
                    <a:pt x="3261" y="1367"/>
                  </a:lnTo>
                  <a:lnTo>
                    <a:pt x="3254" y="1292"/>
                  </a:lnTo>
                  <a:lnTo>
                    <a:pt x="3243" y="1218"/>
                  </a:lnTo>
                  <a:lnTo>
                    <a:pt x="3229" y="1145"/>
                  </a:lnTo>
                  <a:lnTo>
                    <a:pt x="3210" y="1073"/>
                  </a:lnTo>
                  <a:lnTo>
                    <a:pt x="3188" y="1002"/>
                  </a:lnTo>
                  <a:lnTo>
                    <a:pt x="3163" y="933"/>
                  </a:lnTo>
                  <a:lnTo>
                    <a:pt x="3134" y="866"/>
                  </a:lnTo>
                  <a:lnTo>
                    <a:pt x="3119" y="832"/>
                  </a:lnTo>
                  <a:lnTo>
                    <a:pt x="3103" y="800"/>
                  </a:lnTo>
                  <a:lnTo>
                    <a:pt x="3067" y="735"/>
                  </a:lnTo>
                  <a:lnTo>
                    <a:pt x="3029" y="672"/>
                  </a:lnTo>
                  <a:lnTo>
                    <a:pt x="2987" y="610"/>
                  </a:lnTo>
                  <a:lnTo>
                    <a:pt x="2941" y="552"/>
                  </a:lnTo>
                  <a:lnTo>
                    <a:pt x="2893" y="494"/>
                  </a:lnTo>
                  <a:lnTo>
                    <a:pt x="2841" y="439"/>
                  </a:lnTo>
                  <a:lnTo>
                    <a:pt x="2786" y="387"/>
                  </a:lnTo>
                  <a:close/>
                </a:path>
              </a:pathLst>
            </a:custGeom>
            <a:solidFill>
              <a:srgbClr val="8A78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6" name="Freeform 122"/>
            <p:cNvSpPr>
              <a:spLocks noEditPoints="1"/>
            </p:cNvSpPr>
            <p:nvPr userDrawn="1"/>
          </p:nvSpPr>
          <p:spPr bwMode="auto">
            <a:xfrm>
              <a:off x="5880100" y="5930900"/>
              <a:ext cx="3233738" cy="271462"/>
            </a:xfrm>
            <a:custGeom>
              <a:avLst/>
              <a:gdLst>
                <a:gd name="T0" fmla="*/ 11303 w 12222"/>
                <a:gd name="T1" fmla="*/ 1027 h 1027"/>
                <a:gd name="T2" fmla="*/ 12019 w 12222"/>
                <a:gd name="T3" fmla="*/ 513 h 1027"/>
                <a:gd name="T4" fmla="*/ 11624 w 12222"/>
                <a:gd name="T5" fmla="*/ 627 h 1027"/>
                <a:gd name="T6" fmla="*/ 577 w 12222"/>
                <a:gd name="T7" fmla="*/ 0 h 1027"/>
                <a:gd name="T8" fmla="*/ 590 w 12222"/>
                <a:gd name="T9" fmla="*/ 1027 h 1027"/>
                <a:gd name="T10" fmla="*/ 0 w 12222"/>
                <a:gd name="T11" fmla="*/ 1027 h 1027"/>
                <a:gd name="T12" fmla="*/ 289 w 12222"/>
                <a:gd name="T13" fmla="*/ 386 h 1027"/>
                <a:gd name="T14" fmla="*/ 1714 w 12222"/>
                <a:gd name="T15" fmla="*/ 610 h 1027"/>
                <a:gd name="T16" fmla="*/ 1417 w 12222"/>
                <a:gd name="T17" fmla="*/ 1027 h 1027"/>
                <a:gd name="T18" fmla="*/ 1769 w 12222"/>
                <a:gd name="T19" fmla="*/ 0 h 1027"/>
                <a:gd name="T20" fmla="*/ 1778 w 12222"/>
                <a:gd name="T21" fmla="*/ 858 h 1027"/>
                <a:gd name="T22" fmla="*/ 3194 w 12222"/>
                <a:gd name="T23" fmla="*/ 752 h 1027"/>
                <a:gd name="T24" fmla="*/ 2416 w 12222"/>
                <a:gd name="T25" fmla="*/ 0 h 1027"/>
                <a:gd name="T26" fmla="*/ 3794 w 12222"/>
                <a:gd name="T27" fmla="*/ 266 h 1027"/>
                <a:gd name="T28" fmla="*/ 3794 w 12222"/>
                <a:gd name="T29" fmla="*/ 646 h 1027"/>
                <a:gd name="T30" fmla="*/ 3502 w 12222"/>
                <a:gd name="T31" fmla="*/ 1027 h 1027"/>
                <a:gd name="T32" fmla="*/ 5411 w 12222"/>
                <a:gd name="T33" fmla="*/ 513 h 1027"/>
                <a:gd name="T34" fmla="*/ 4532 w 12222"/>
                <a:gd name="T35" fmla="*/ 0 h 1027"/>
                <a:gd name="T36" fmla="*/ 5612 w 12222"/>
                <a:gd name="T37" fmla="*/ 0 h 1027"/>
                <a:gd name="T38" fmla="*/ 6197 w 12222"/>
                <a:gd name="T39" fmla="*/ 326 h 1027"/>
                <a:gd name="T40" fmla="*/ 5690 w 12222"/>
                <a:gd name="T41" fmla="*/ 1027 h 1027"/>
                <a:gd name="T42" fmla="*/ 6517 w 12222"/>
                <a:gd name="T43" fmla="*/ 513 h 1027"/>
                <a:gd name="T44" fmla="*/ 7018 w 12222"/>
                <a:gd name="T45" fmla="*/ 0 h 1027"/>
                <a:gd name="T46" fmla="*/ 8056 w 12222"/>
                <a:gd name="T47" fmla="*/ 0 h 1027"/>
                <a:gd name="T48" fmla="*/ 7894 w 12222"/>
                <a:gd name="T49" fmla="*/ 369 h 1027"/>
                <a:gd name="T50" fmla="*/ 7176 w 12222"/>
                <a:gd name="T51" fmla="*/ 1027 h 1027"/>
                <a:gd name="T52" fmla="*/ 8500 w 12222"/>
                <a:gd name="T53" fmla="*/ 0 h 1027"/>
                <a:gd name="T54" fmla="*/ 8659 w 12222"/>
                <a:gd name="T55" fmla="*/ 430 h 1027"/>
                <a:gd name="T56" fmla="*/ 8659 w 12222"/>
                <a:gd name="T57" fmla="*/ 875 h 1027"/>
                <a:gd name="T58" fmla="*/ 8500 w 12222"/>
                <a:gd name="T59" fmla="*/ 513 h 1027"/>
                <a:gd name="T60" fmla="*/ 10010 w 12222"/>
                <a:gd name="T61" fmla="*/ 867 h 1027"/>
                <a:gd name="T62" fmla="*/ 10129 w 12222"/>
                <a:gd name="T63" fmla="*/ 813 h 1027"/>
                <a:gd name="T64" fmla="*/ 10210 w 12222"/>
                <a:gd name="T65" fmla="*/ 716 h 1027"/>
                <a:gd name="T66" fmla="*/ 10250 w 12222"/>
                <a:gd name="T67" fmla="*/ 585 h 1027"/>
                <a:gd name="T68" fmla="*/ 10250 w 12222"/>
                <a:gd name="T69" fmla="*/ 439 h 1027"/>
                <a:gd name="T70" fmla="*/ 10210 w 12222"/>
                <a:gd name="T71" fmla="*/ 309 h 1027"/>
                <a:gd name="T72" fmla="*/ 10129 w 12222"/>
                <a:gd name="T73" fmla="*/ 213 h 1027"/>
                <a:gd name="T74" fmla="*/ 10012 w 12222"/>
                <a:gd name="T75" fmla="*/ 160 h 1027"/>
                <a:gd name="T76" fmla="*/ 9714 w 12222"/>
                <a:gd name="T77" fmla="*/ 874 h 1027"/>
                <a:gd name="T78" fmla="*/ 9997 w 12222"/>
                <a:gd name="T79" fmla="*/ 3 h 1027"/>
                <a:gd name="T80" fmla="*/ 10144 w 12222"/>
                <a:gd name="T81" fmla="*/ 36 h 1027"/>
                <a:gd name="T82" fmla="*/ 10261 w 12222"/>
                <a:gd name="T83" fmla="*/ 107 h 1027"/>
                <a:gd name="T84" fmla="*/ 10324 w 12222"/>
                <a:gd name="T85" fmla="*/ 174 h 1027"/>
                <a:gd name="T86" fmla="*/ 10372 w 12222"/>
                <a:gd name="T87" fmla="*/ 255 h 1027"/>
                <a:gd name="T88" fmla="*/ 10404 w 12222"/>
                <a:gd name="T89" fmla="*/ 350 h 1027"/>
                <a:gd name="T90" fmla="*/ 10421 w 12222"/>
                <a:gd name="T91" fmla="*/ 573 h 1027"/>
                <a:gd name="T92" fmla="*/ 10388 w 12222"/>
                <a:gd name="T93" fmla="*/ 728 h 1027"/>
                <a:gd name="T94" fmla="*/ 10291 w 12222"/>
                <a:gd name="T95" fmla="*/ 889 h 1027"/>
                <a:gd name="T96" fmla="*/ 10136 w 12222"/>
                <a:gd name="T97" fmla="*/ 991 h 1027"/>
                <a:gd name="T98" fmla="*/ 10013 w 12222"/>
                <a:gd name="T99" fmla="*/ 1022 h 1027"/>
                <a:gd name="T100" fmla="*/ 9554 w 12222"/>
                <a:gd name="T101" fmla="*/ 513 h 1027"/>
                <a:gd name="T102" fmla="*/ 10810 w 12222"/>
                <a:gd name="T103" fmla="*/ 513 h 1027"/>
                <a:gd name="T104" fmla="*/ 10969 w 12222"/>
                <a:gd name="T105" fmla="*/ 1027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222" h="1027">
                  <a:moveTo>
                    <a:pt x="11952" y="774"/>
                  </a:moveTo>
                  <a:lnTo>
                    <a:pt x="11573" y="774"/>
                  </a:lnTo>
                  <a:lnTo>
                    <a:pt x="11476" y="1027"/>
                  </a:lnTo>
                  <a:lnTo>
                    <a:pt x="11303" y="1027"/>
                  </a:lnTo>
                  <a:lnTo>
                    <a:pt x="11508" y="513"/>
                  </a:lnTo>
                  <a:lnTo>
                    <a:pt x="11713" y="0"/>
                  </a:lnTo>
                  <a:lnTo>
                    <a:pt x="11816" y="0"/>
                  </a:lnTo>
                  <a:lnTo>
                    <a:pt x="12019" y="513"/>
                  </a:lnTo>
                  <a:lnTo>
                    <a:pt x="12222" y="1027"/>
                  </a:lnTo>
                  <a:lnTo>
                    <a:pt x="12049" y="1027"/>
                  </a:lnTo>
                  <a:lnTo>
                    <a:pt x="11952" y="774"/>
                  </a:lnTo>
                  <a:close/>
                  <a:moveTo>
                    <a:pt x="11624" y="627"/>
                  </a:moveTo>
                  <a:lnTo>
                    <a:pt x="11903" y="627"/>
                  </a:lnTo>
                  <a:lnTo>
                    <a:pt x="11764" y="254"/>
                  </a:lnTo>
                  <a:lnTo>
                    <a:pt x="11624" y="627"/>
                  </a:lnTo>
                  <a:close/>
                  <a:moveTo>
                    <a:pt x="577" y="0"/>
                  </a:moveTo>
                  <a:lnTo>
                    <a:pt x="930" y="0"/>
                  </a:lnTo>
                  <a:lnTo>
                    <a:pt x="583" y="446"/>
                  </a:lnTo>
                  <a:lnTo>
                    <a:pt x="943" y="1027"/>
                  </a:lnTo>
                  <a:lnTo>
                    <a:pt x="590" y="1027"/>
                  </a:lnTo>
                  <a:lnTo>
                    <a:pt x="391" y="680"/>
                  </a:lnTo>
                  <a:lnTo>
                    <a:pt x="289" y="806"/>
                  </a:lnTo>
                  <a:lnTo>
                    <a:pt x="289" y="1027"/>
                  </a:lnTo>
                  <a:lnTo>
                    <a:pt x="0" y="1027"/>
                  </a:lnTo>
                  <a:lnTo>
                    <a:pt x="0" y="513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89" y="386"/>
                  </a:lnTo>
                  <a:lnTo>
                    <a:pt x="577" y="0"/>
                  </a:lnTo>
                  <a:close/>
                  <a:moveTo>
                    <a:pt x="1627" y="326"/>
                  </a:moveTo>
                  <a:lnTo>
                    <a:pt x="1538" y="610"/>
                  </a:lnTo>
                  <a:lnTo>
                    <a:pt x="1714" y="610"/>
                  </a:lnTo>
                  <a:lnTo>
                    <a:pt x="1627" y="326"/>
                  </a:lnTo>
                  <a:close/>
                  <a:moveTo>
                    <a:pt x="1778" y="858"/>
                  </a:moveTo>
                  <a:lnTo>
                    <a:pt x="1469" y="858"/>
                  </a:lnTo>
                  <a:lnTo>
                    <a:pt x="1417" y="1027"/>
                  </a:lnTo>
                  <a:lnTo>
                    <a:pt x="1121" y="1027"/>
                  </a:lnTo>
                  <a:lnTo>
                    <a:pt x="1303" y="513"/>
                  </a:lnTo>
                  <a:lnTo>
                    <a:pt x="1487" y="0"/>
                  </a:lnTo>
                  <a:lnTo>
                    <a:pt x="1769" y="0"/>
                  </a:lnTo>
                  <a:lnTo>
                    <a:pt x="1946" y="513"/>
                  </a:lnTo>
                  <a:lnTo>
                    <a:pt x="2124" y="1027"/>
                  </a:lnTo>
                  <a:lnTo>
                    <a:pt x="1828" y="1027"/>
                  </a:lnTo>
                  <a:lnTo>
                    <a:pt x="1778" y="858"/>
                  </a:lnTo>
                  <a:close/>
                  <a:moveTo>
                    <a:pt x="2416" y="0"/>
                  </a:moveTo>
                  <a:lnTo>
                    <a:pt x="2708" y="0"/>
                  </a:lnTo>
                  <a:lnTo>
                    <a:pt x="2708" y="752"/>
                  </a:lnTo>
                  <a:lnTo>
                    <a:pt x="3194" y="752"/>
                  </a:lnTo>
                  <a:lnTo>
                    <a:pt x="3194" y="1027"/>
                  </a:lnTo>
                  <a:lnTo>
                    <a:pt x="2416" y="1027"/>
                  </a:lnTo>
                  <a:lnTo>
                    <a:pt x="2416" y="513"/>
                  </a:lnTo>
                  <a:lnTo>
                    <a:pt x="2416" y="0"/>
                  </a:lnTo>
                  <a:close/>
                  <a:moveTo>
                    <a:pt x="3502" y="0"/>
                  </a:moveTo>
                  <a:lnTo>
                    <a:pt x="4271" y="0"/>
                  </a:lnTo>
                  <a:lnTo>
                    <a:pt x="4271" y="266"/>
                  </a:lnTo>
                  <a:lnTo>
                    <a:pt x="3794" y="266"/>
                  </a:lnTo>
                  <a:lnTo>
                    <a:pt x="3794" y="380"/>
                  </a:lnTo>
                  <a:lnTo>
                    <a:pt x="4235" y="380"/>
                  </a:lnTo>
                  <a:lnTo>
                    <a:pt x="4235" y="646"/>
                  </a:lnTo>
                  <a:lnTo>
                    <a:pt x="3794" y="646"/>
                  </a:lnTo>
                  <a:lnTo>
                    <a:pt x="3794" y="760"/>
                  </a:lnTo>
                  <a:lnTo>
                    <a:pt x="4268" y="760"/>
                  </a:lnTo>
                  <a:lnTo>
                    <a:pt x="4268" y="1027"/>
                  </a:lnTo>
                  <a:lnTo>
                    <a:pt x="3502" y="1027"/>
                  </a:lnTo>
                  <a:lnTo>
                    <a:pt x="3502" y="513"/>
                  </a:lnTo>
                  <a:lnTo>
                    <a:pt x="3502" y="0"/>
                  </a:lnTo>
                  <a:close/>
                  <a:moveTo>
                    <a:pt x="5612" y="0"/>
                  </a:moveTo>
                  <a:lnTo>
                    <a:pt x="5411" y="513"/>
                  </a:lnTo>
                  <a:lnTo>
                    <a:pt x="5210" y="1027"/>
                  </a:lnTo>
                  <a:lnTo>
                    <a:pt x="4940" y="1027"/>
                  </a:lnTo>
                  <a:lnTo>
                    <a:pt x="4736" y="513"/>
                  </a:lnTo>
                  <a:lnTo>
                    <a:pt x="4532" y="0"/>
                  </a:lnTo>
                  <a:lnTo>
                    <a:pt x="4870" y="0"/>
                  </a:lnTo>
                  <a:lnTo>
                    <a:pt x="5076" y="614"/>
                  </a:lnTo>
                  <a:lnTo>
                    <a:pt x="5278" y="0"/>
                  </a:lnTo>
                  <a:lnTo>
                    <a:pt x="5612" y="0"/>
                  </a:lnTo>
                  <a:close/>
                  <a:moveTo>
                    <a:pt x="6197" y="326"/>
                  </a:moveTo>
                  <a:lnTo>
                    <a:pt x="6108" y="610"/>
                  </a:lnTo>
                  <a:lnTo>
                    <a:pt x="6283" y="610"/>
                  </a:lnTo>
                  <a:lnTo>
                    <a:pt x="6197" y="326"/>
                  </a:lnTo>
                  <a:close/>
                  <a:moveTo>
                    <a:pt x="6349" y="858"/>
                  </a:moveTo>
                  <a:lnTo>
                    <a:pt x="6038" y="858"/>
                  </a:lnTo>
                  <a:lnTo>
                    <a:pt x="5987" y="1027"/>
                  </a:lnTo>
                  <a:lnTo>
                    <a:pt x="5690" y="1027"/>
                  </a:lnTo>
                  <a:lnTo>
                    <a:pt x="5873" y="513"/>
                  </a:lnTo>
                  <a:lnTo>
                    <a:pt x="6056" y="0"/>
                  </a:lnTo>
                  <a:lnTo>
                    <a:pt x="6340" y="0"/>
                  </a:lnTo>
                  <a:lnTo>
                    <a:pt x="6517" y="513"/>
                  </a:lnTo>
                  <a:lnTo>
                    <a:pt x="6695" y="1027"/>
                  </a:lnTo>
                  <a:lnTo>
                    <a:pt x="6398" y="1027"/>
                  </a:lnTo>
                  <a:lnTo>
                    <a:pt x="6349" y="858"/>
                  </a:lnTo>
                  <a:close/>
                  <a:moveTo>
                    <a:pt x="7018" y="0"/>
                  </a:moveTo>
                  <a:lnTo>
                    <a:pt x="7105" y="0"/>
                  </a:lnTo>
                  <a:lnTo>
                    <a:pt x="7536" y="629"/>
                  </a:lnTo>
                  <a:lnTo>
                    <a:pt x="7964" y="0"/>
                  </a:lnTo>
                  <a:lnTo>
                    <a:pt x="8056" y="0"/>
                  </a:lnTo>
                  <a:lnTo>
                    <a:pt x="8056" y="513"/>
                  </a:lnTo>
                  <a:lnTo>
                    <a:pt x="8056" y="1027"/>
                  </a:lnTo>
                  <a:lnTo>
                    <a:pt x="7894" y="1027"/>
                  </a:lnTo>
                  <a:lnTo>
                    <a:pt x="7894" y="369"/>
                  </a:lnTo>
                  <a:lnTo>
                    <a:pt x="7559" y="859"/>
                  </a:lnTo>
                  <a:lnTo>
                    <a:pt x="7511" y="859"/>
                  </a:lnTo>
                  <a:lnTo>
                    <a:pt x="7176" y="369"/>
                  </a:lnTo>
                  <a:lnTo>
                    <a:pt x="7176" y="1027"/>
                  </a:lnTo>
                  <a:lnTo>
                    <a:pt x="7018" y="1027"/>
                  </a:lnTo>
                  <a:lnTo>
                    <a:pt x="7018" y="513"/>
                  </a:lnTo>
                  <a:lnTo>
                    <a:pt x="7018" y="0"/>
                  </a:lnTo>
                  <a:close/>
                  <a:moveTo>
                    <a:pt x="8500" y="0"/>
                  </a:moveTo>
                  <a:lnTo>
                    <a:pt x="9156" y="0"/>
                  </a:lnTo>
                  <a:lnTo>
                    <a:pt x="9156" y="151"/>
                  </a:lnTo>
                  <a:lnTo>
                    <a:pt x="8659" y="151"/>
                  </a:lnTo>
                  <a:lnTo>
                    <a:pt x="8659" y="430"/>
                  </a:lnTo>
                  <a:lnTo>
                    <a:pt x="9120" y="430"/>
                  </a:lnTo>
                  <a:lnTo>
                    <a:pt x="9120" y="583"/>
                  </a:lnTo>
                  <a:lnTo>
                    <a:pt x="8659" y="583"/>
                  </a:lnTo>
                  <a:lnTo>
                    <a:pt x="8659" y="875"/>
                  </a:lnTo>
                  <a:lnTo>
                    <a:pt x="9157" y="875"/>
                  </a:lnTo>
                  <a:lnTo>
                    <a:pt x="9157" y="1027"/>
                  </a:lnTo>
                  <a:lnTo>
                    <a:pt x="8500" y="1027"/>
                  </a:lnTo>
                  <a:lnTo>
                    <a:pt x="8500" y="513"/>
                  </a:lnTo>
                  <a:lnTo>
                    <a:pt x="8500" y="0"/>
                  </a:lnTo>
                  <a:close/>
                  <a:moveTo>
                    <a:pt x="9937" y="874"/>
                  </a:moveTo>
                  <a:lnTo>
                    <a:pt x="9974" y="873"/>
                  </a:lnTo>
                  <a:lnTo>
                    <a:pt x="10010" y="867"/>
                  </a:lnTo>
                  <a:lnTo>
                    <a:pt x="10043" y="858"/>
                  </a:lnTo>
                  <a:lnTo>
                    <a:pt x="10074" y="846"/>
                  </a:lnTo>
                  <a:lnTo>
                    <a:pt x="10103" y="831"/>
                  </a:lnTo>
                  <a:lnTo>
                    <a:pt x="10129" y="813"/>
                  </a:lnTo>
                  <a:lnTo>
                    <a:pt x="10153" y="792"/>
                  </a:lnTo>
                  <a:lnTo>
                    <a:pt x="10174" y="768"/>
                  </a:lnTo>
                  <a:lnTo>
                    <a:pt x="10193" y="743"/>
                  </a:lnTo>
                  <a:lnTo>
                    <a:pt x="10210" y="716"/>
                  </a:lnTo>
                  <a:lnTo>
                    <a:pt x="10224" y="686"/>
                  </a:lnTo>
                  <a:lnTo>
                    <a:pt x="10235" y="653"/>
                  </a:lnTo>
                  <a:lnTo>
                    <a:pt x="10244" y="620"/>
                  </a:lnTo>
                  <a:lnTo>
                    <a:pt x="10250" y="585"/>
                  </a:lnTo>
                  <a:lnTo>
                    <a:pt x="10254" y="549"/>
                  </a:lnTo>
                  <a:lnTo>
                    <a:pt x="10255" y="512"/>
                  </a:lnTo>
                  <a:lnTo>
                    <a:pt x="10254" y="475"/>
                  </a:lnTo>
                  <a:lnTo>
                    <a:pt x="10250" y="439"/>
                  </a:lnTo>
                  <a:lnTo>
                    <a:pt x="10244" y="404"/>
                  </a:lnTo>
                  <a:lnTo>
                    <a:pt x="10235" y="370"/>
                  </a:lnTo>
                  <a:lnTo>
                    <a:pt x="10224" y="339"/>
                  </a:lnTo>
                  <a:lnTo>
                    <a:pt x="10210" y="309"/>
                  </a:lnTo>
                  <a:lnTo>
                    <a:pt x="10193" y="282"/>
                  </a:lnTo>
                  <a:lnTo>
                    <a:pt x="10174" y="257"/>
                  </a:lnTo>
                  <a:lnTo>
                    <a:pt x="10153" y="234"/>
                  </a:lnTo>
                  <a:lnTo>
                    <a:pt x="10129" y="213"/>
                  </a:lnTo>
                  <a:lnTo>
                    <a:pt x="10103" y="195"/>
                  </a:lnTo>
                  <a:lnTo>
                    <a:pt x="10075" y="180"/>
                  </a:lnTo>
                  <a:lnTo>
                    <a:pt x="10044" y="168"/>
                  </a:lnTo>
                  <a:lnTo>
                    <a:pt x="10012" y="160"/>
                  </a:lnTo>
                  <a:lnTo>
                    <a:pt x="9976" y="155"/>
                  </a:lnTo>
                  <a:lnTo>
                    <a:pt x="9938" y="152"/>
                  </a:lnTo>
                  <a:lnTo>
                    <a:pt x="9714" y="152"/>
                  </a:lnTo>
                  <a:lnTo>
                    <a:pt x="9714" y="874"/>
                  </a:lnTo>
                  <a:lnTo>
                    <a:pt x="9937" y="874"/>
                  </a:lnTo>
                  <a:close/>
                  <a:moveTo>
                    <a:pt x="9554" y="0"/>
                  </a:moveTo>
                  <a:lnTo>
                    <a:pt x="9942" y="0"/>
                  </a:lnTo>
                  <a:lnTo>
                    <a:pt x="9997" y="3"/>
                  </a:lnTo>
                  <a:lnTo>
                    <a:pt x="10024" y="5"/>
                  </a:lnTo>
                  <a:lnTo>
                    <a:pt x="10049" y="9"/>
                  </a:lnTo>
                  <a:lnTo>
                    <a:pt x="10097" y="21"/>
                  </a:lnTo>
                  <a:lnTo>
                    <a:pt x="10144" y="36"/>
                  </a:lnTo>
                  <a:lnTo>
                    <a:pt x="10186" y="55"/>
                  </a:lnTo>
                  <a:lnTo>
                    <a:pt x="10225" y="79"/>
                  </a:lnTo>
                  <a:lnTo>
                    <a:pt x="10243" y="92"/>
                  </a:lnTo>
                  <a:lnTo>
                    <a:pt x="10261" y="107"/>
                  </a:lnTo>
                  <a:lnTo>
                    <a:pt x="10278" y="122"/>
                  </a:lnTo>
                  <a:lnTo>
                    <a:pt x="10295" y="139"/>
                  </a:lnTo>
                  <a:lnTo>
                    <a:pt x="10309" y="156"/>
                  </a:lnTo>
                  <a:lnTo>
                    <a:pt x="10324" y="174"/>
                  </a:lnTo>
                  <a:lnTo>
                    <a:pt x="10337" y="193"/>
                  </a:lnTo>
                  <a:lnTo>
                    <a:pt x="10349" y="213"/>
                  </a:lnTo>
                  <a:lnTo>
                    <a:pt x="10361" y="234"/>
                  </a:lnTo>
                  <a:lnTo>
                    <a:pt x="10372" y="255"/>
                  </a:lnTo>
                  <a:lnTo>
                    <a:pt x="10381" y="278"/>
                  </a:lnTo>
                  <a:lnTo>
                    <a:pt x="10390" y="301"/>
                  </a:lnTo>
                  <a:lnTo>
                    <a:pt x="10397" y="325"/>
                  </a:lnTo>
                  <a:lnTo>
                    <a:pt x="10404" y="350"/>
                  </a:lnTo>
                  <a:lnTo>
                    <a:pt x="10415" y="403"/>
                  </a:lnTo>
                  <a:lnTo>
                    <a:pt x="10421" y="458"/>
                  </a:lnTo>
                  <a:lnTo>
                    <a:pt x="10423" y="515"/>
                  </a:lnTo>
                  <a:lnTo>
                    <a:pt x="10421" y="573"/>
                  </a:lnTo>
                  <a:lnTo>
                    <a:pt x="10414" y="628"/>
                  </a:lnTo>
                  <a:lnTo>
                    <a:pt x="10409" y="653"/>
                  </a:lnTo>
                  <a:lnTo>
                    <a:pt x="10404" y="680"/>
                  </a:lnTo>
                  <a:lnTo>
                    <a:pt x="10388" y="728"/>
                  </a:lnTo>
                  <a:lnTo>
                    <a:pt x="10370" y="773"/>
                  </a:lnTo>
                  <a:lnTo>
                    <a:pt x="10348" y="815"/>
                  </a:lnTo>
                  <a:lnTo>
                    <a:pt x="10321" y="853"/>
                  </a:lnTo>
                  <a:lnTo>
                    <a:pt x="10291" y="889"/>
                  </a:lnTo>
                  <a:lnTo>
                    <a:pt x="10258" y="921"/>
                  </a:lnTo>
                  <a:lnTo>
                    <a:pt x="10220" y="948"/>
                  </a:lnTo>
                  <a:lnTo>
                    <a:pt x="10181" y="972"/>
                  </a:lnTo>
                  <a:lnTo>
                    <a:pt x="10136" y="991"/>
                  </a:lnTo>
                  <a:lnTo>
                    <a:pt x="10090" y="1007"/>
                  </a:lnTo>
                  <a:lnTo>
                    <a:pt x="10064" y="1013"/>
                  </a:lnTo>
                  <a:lnTo>
                    <a:pt x="10039" y="1018"/>
                  </a:lnTo>
                  <a:lnTo>
                    <a:pt x="10013" y="1022"/>
                  </a:lnTo>
                  <a:lnTo>
                    <a:pt x="9986" y="1025"/>
                  </a:lnTo>
                  <a:lnTo>
                    <a:pt x="9930" y="1027"/>
                  </a:lnTo>
                  <a:lnTo>
                    <a:pt x="9554" y="1027"/>
                  </a:lnTo>
                  <a:lnTo>
                    <a:pt x="9554" y="513"/>
                  </a:lnTo>
                  <a:lnTo>
                    <a:pt x="9554" y="0"/>
                  </a:lnTo>
                  <a:close/>
                  <a:moveTo>
                    <a:pt x="10969" y="1027"/>
                  </a:moveTo>
                  <a:lnTo>
                    <a:pt x="10810" y="1027"/>
                  </a:lnTo>
                  <a:lnTo>
                    <a:pt x="10810" y="513"/>
                  </a:lnTo>
                  <a:lnTo>
                    <a:pt x="10810" y="0"/>
                  </a:lnTo>
                  <a:lnTo>
                    <a:pt x="10969" y="0"/>
                  </a:lnTo>
                  <a:lnTo>
                    <a:pt x="10969" y="513"/>
                  </a:lnTo>
                  <a:lnTo>
                    <a:pt x="10969" y="102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35348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2.xml"/><Relationship Id="rId26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21" Type="http://schemas.openxmlformats.org/officeDocument/2006/relationships/slideLayout" Target="../slideLayouts/slideLayout25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21.xml"/><Relationship Id="rId25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6" Type="http://schemas.openxmlformats.org/officeDocument/2006/relationships/slideLayout" Target="../slideLayouts/slideLayout20.xml"/><Relationship Id="rId2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23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23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Relationship Id="rId22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9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None/>
              <a:defRPr sz="2800">
                <a:solidFill>
                  <a:srgbClr val="1A1A1A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None/>
              <a:defRPr sz="2800">
                <a:solidFill>
                  <a:srgbClr val="1A1A1A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None/>
              <a:defRPr sz="2800">
                <a:solidFill>
                  <a:srgbClr val="1A1A1A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None/>
              <a:defRPr sz="2800">
                <a:solidFill>
                  <a:srgbClr val="1A1A1A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None/>
              <a:defRPr sz="2800">
                <a:solidFill>
                  <a:srgbClr val="1A1A1A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None/>
              <a:defRPr sz="2800">
                <a:solidFill>
                  <a:srgbClr val="1A1A1A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None/>
              <a:defRPr sz="2800">
                <a:solidFill>
                  <a:srgbClr val="1A1A1A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None/>
              <a:defRPr sz="2800">
                <a:solidFill>
                  <a:srgbClr val="1A1A1A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None/>
              <a:defRPr sz="2800">
                <a:solidFill>
                  <a:srgbClr val="1A1A1A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800"/>
              <a:buChar char="●"/>
              <a:defRPr sz="1800">
                <a:solidFill>
                  <a:srgbClr val="1A1A1A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Char char="○"/>
              <a:defRPr>
                <a:solidFill>
                  <a:srgbClr val="1A1A1A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Char char="■"/>
              <a:defRPr>
                <a:solidFill>
                  <a:srgbClr val="1A1A1A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Char char="●"/>
              <a:defRPr>
                <a:solidFill>
                  <a:srgbClr val="1A1A1A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Char char="○"/>
              <a:defRPr>
                <a:solidFill>
                  <a:srgbClr val="1A1A1A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Char char="■"/>
              <a:defRPr>
                <a:solidFill>
                  <a:srgbClr val="1A1A1A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Char char="●"/>
              <a:defRPr>
                <a:solidFill>
                  <a:srgbClr val="1A1A1A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Char char="○"/>
              <a:defRPr>
                <a:solidFill>
                  <a:srgbClr val="1A1A1A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Char char="■"/>
              <a:defRPr>
                <a:solidFill>
                  <a:srgbClr val="1A1A1A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fi" smtClean="0"/>
              <a:pPr/>
              <a:t>‹#›</a:t>
            </a:fld>
            <a:endParaRPr lang="fi"/>
          </a:p>
        </p:txBody>
      </p:sp>
    </p:spTree>
    <p:extLst>
      <p:ext uri="{BB962C8B-B14F-4D97-AF65-F5344CB8AC3E}">
        <p14:creationId xmlns:p14="http://schemas.microsoft.com/office/powerpoint/2010/main" val="17074240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1" i="0" u="none" strike="noStrike" cap="none">
          <a:solidFill>
            <a:srgbClr val="000000"/>
          </a:solidFill>
          <a:latin typeface="Axiforma" charset="0"/>
          <a:ea typeface="Axiforma" charset="0"/>
          <a:cs typeface="Axiforma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xiforma Book" charset="0"/>
          <a:ea typeface="Axiforma Book" charset="0"/>
          <a:cs typeface="Axiforma Book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27">
          <p15:clr>
            <a:srgbClr val="EA4335"/>
          </p15:clr>
        </p15:guide>
        <p15:guide id="2" orient="horz" pos="227">
          <p15:clr>
            <a:srgbClr val="EA4335"/>
          </p15:clr>
        </p15:guide>
        <p15:guide id="3" orient="horz" pos="3013">
          <p15:clr>
            <a:srgbClr val="EA4335"/>
          </p15:clr>
        </p15:guide>
        <p15:guide id="4" pos="5533">
          <p15:clr>
            <a:srgbClr val="EA4335"/>
          </p15:clr>
        </p15:guide>
        <p15:guide id="5" pos="2880">
          <p15:clr>
            <a:srgbClr val="EA4335"/>
          </p15:clr>
        </p15:guide>
        <p15:guide id="6" orient="horz" pos="1077">
          <p15:clr>
            <a:srgbClr val="EA4335"/>
          </p15:clr>
        </p15:guide>
        <p15:guide id="7" orient="horz" pos="2163">
          <p15:clr>
            <a:srgbClr val="EA4335"/>
          </p15:clr>
        </p15:guide>
        <p15:guide id="8" orient="horz" pos="1620">
          <p15:clr>
            <a:srgbClr val="EA4335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9425" y="404814"/>
            <a:ext cx="11233150" cy="6477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425" y="1916113"/>
            <a:ext cx="11233150" cy="41767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9425" y="6453337"/>
            <a:ext cx="2016175" cy="14401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spc="-10" baseline="0">
                <a:solidFill>
                  <a:schemeClr val="tx1"/>
                </a:solidFill>
              </a:defRPr>
            </a:lvl1pPr>
          </a:lstStyle>
          <a:p>
            <a:fld id="{4EFF8932-3729-4431-B3BF-5D8BDF3C1B27}" type="datetime1">
              <a:rPr lang="fi-FI" smtClean="0"/>
              <a:t>28.11.2024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95600" y="6453336"/>
            <a:ext cx="7200800" cy="1447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000" spc="-1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Esitys/Esittäjä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12575" y="188640"/>
            <a:ext cx="294976" cy="216173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r">
              <a:defRPr sz="1200" spc="-10" baseline="0">
                <a:solidFill>
                  <a:schemeClr val="tx1"/>
                </a:solidFill>
              </a:defRPr>
            </a:lvl1pPr>
          </a:lstStyle>
          <a:p>
            <a:fld id="{99E6AC23-92AA-450C-B810-ACE39042675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79425" y="1052736"/>
            <a:ext cx="112331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(c)" hidden="1"/>
          <p:cNvSpPr txBox="1"/>
          <p:nvPr userDrawn="1"/>
        </p:nvSpPr>
        <p:spPr>
          <a:xfrm>
            <a:off x="11855071" y="6891795"/>
            <a:ext cx="330219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" dirty="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 dirty="0">
                <a:solidFill>
                  <a:schemeClr val="bg1"/>
                </a:solidFill>
                <a:latin typeface="+mn-lt"/>
              </a:rPr>
              <a:t> kaleva media group</a:t>
            </a:r>
            <a:endParaRPr lang="en-GB" sz="200" dirty="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(logo)" descr="Z:\GRW (grow)\logot\copyright_grow.png" hidden="1"/>
          <p:cNvPicPr>
            <a:picLocks noChangeAspect="1" noChangeArrowheads="1"/>
          </p:cNvPicPr>
          <p:nvPr userDrawn="1"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36000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3" name="Group 132"/>
          <p:cNvGrpSpPr>
            <a:grpSpLocks noChangeAspect="1"/>
          </p:cNvGrpSpPr>
          <p:nvPr userDrawn="1"/>
        </p:nvGrpSpPr>
        <p:grpSpPr>
          <a:xfrm>
            <a:off x="9912424" y="6309088"/>
            <a:ext cx="2081034" cy="360000"/>
            <a:chOff x="5880100" y="5589588"/>
            <a:chExt cx="4267200" cy="738187"/>
          </a:xfrm>
        </p:grpSpPr>
        <p:sp>
          <p:nvSpPr>
            <p:cNvPr id="134" name="Freeform 121"/>
            <p:cNvSpPr>
              <a:spLocks noEditPoints="1"/>
            </p:cNvSpPr>
            <p:nvPr userDrawn="1"/>
          </p:nvSpPr>
          <p:spPr bwMode="auto">
            <a:xfrm>
              <a:off x="9283700" y="5589588"/>
              <a:ext cx="863600" cy="738187"/>
            </a:xfrm>
            <a:custGeom>
              <a:avLst/>
              <a:gdLst>
                <a:gd name="T0" fmla="*/ 1839 w 3265"/>
                <a:gd name="T1" fmla="*/ 657 h 2788"/>
                <a:gd name="T2" fmla="*/ 1991 w 3265"/>
                <a:gd name="T3" fmla="*/ 589 h 2788"/>
                <a:gd name="T4" fmla="*/ 2105 w 3265"/>
                <a:gd name="T5" fmla="*/ 660 h 2788"/>
                <a:gd name="T6" fmla="*/ 2111 w 3265"/>
                <a:gd name="T7" fmla="*/ 832 h 2788"/>
                <a:gd name="T8" fmla="*/ 1769 w 3265"/>
                <a:gd name="T9" fmla="*/ 1078 h 2788"/>
                <a:gd name="T10" fmla="*/ 2317 w 3265"/>
                <a:gd name="T11" fmla="*/ 2564 h 2788"/>
                <a:gd name="T12" fmla="*/ 2198 w 3265"/>
                <a:gd name="T13" fmla="*/ 2076 h 2788"/>
                <a:gd name="T14" fmla="*/ 2366 w 3265"/>
                <a:gd name="T15" fmla="*/ 1868 h 2788"/>
                <a:gd name="T16" fmla="*/ 2359 w 3265"/>
                <a:gd name="T17" fmla="*/ 1584 h 2788"/>
                <a:gd name="T18" fmla="*/ 2117 w 3265"/>
                <a:gd name="T19" fmla="*/ 1381 h 2788"/>
                <a:gd name="T20" fmla="*/ 1805 w 3265"/>
                <a:gd name="T21" fmla="*/ 1436 h 2788"/>
                <a:gd name="T22" fmla="*/ 1800 w 3265"/>
                <a:gd name="T23" fmla="*/ 1296 h 2788"/>
                <a:gd name="T24" fmla="*/ 2217 w 3265"/>
                <a:gd name="T25" fmla="*/ 1045 h 2788"/>
                <a:gd name="T26" fmla="*/ 2340 w 3265"/>
                <a:gd name="T27" fmla="*/ 781 h 2788"/>
                <a:gd name="T28" fmla="*/ 2259 w 3265"/>
                <a:gd name="T29" fmla="*/ 510 h 2788"/>
                <a:gd name="T30" fmla="*/ 2037 w 3265"/>
                <a:gd name="T31" fmla="*/ 382 h 2788"/>
                <a:gd name="T32" fmla="*/ 1747 w 3265"/>
                <a:gd name="T33" fmla="*/ 450 h 2788"/>
                <a:gd name="T34" fmla="*/ 1592 w 3265"/>
                <a:gd name="T35" fmla="*/ 698 h 2788"/>
                <a:gd name="T36" fmla="*/ 1254 w 3265"/>
                <a:gd name="T37" fmla="*/ 1208 h 2788"/>
                <a:gd name="T38" fmla="*/ 764 w 3265"/>
                <a:gd name="T39" fmla="*/ 1127 h 2788"/>
                <a:gd name="T40" fmla="*/ 678 w 3265"/>
                <a:gd name="T41" fmla="*/ 886 h 2788"/>
                <a:gd name="T42" fmla="*/ 992 w 3265"/>
                <a:gd name="T43" fmla="*/ 504 h 2788"/>
                <a:gd name="T44" fmla="*/ 1386 w 3265"/>
                <a:gd name="T45" fmla="*/ 280 h 2788"/>
                <a:gd name="T46" fmla="*/ 1769 w 3265"/>
                <a:gd name="T47" fmla="*/ 213 h 2788"/>
                <a:gd name="T48" fmla="*/ 2267 w 3265"/>
                <a:gd name="T49" fmla="*/ 305 h 2788"/>
                <a:gd name="T50" fmla="*/ 2642 w 3265"/>
                <a:gd name="T51" fmla="*/ 543 h 2788"/>
                <a:gd name="T52" fmla="*/ 2941 w 3265"/>
                <a:gd name="T53" fmla="*/ 953 h 2788"/>
                <a:gd name="T54" fmla="*/ 3053 w 3265"/>
                <a:gd name="T55" fmla="*/ 1447 h 2788"/>
                <a:gd name="T56" fmla="*/ 2893 w 3265"/>
                <a:gd name="T57" fmla="*/ 2086 h 2788"/>
                <a:gd name="T58" fmla="*/ 2606 w 3265"/>
                <a:gd name="T59" fmla="*/ 2436 h 2788"/>
                <a:gd name="T60" fmla="*/ 1887 w 3265"/>
                <a:gd name="T61" fmla="*/ 1646 h 2788"/>
                <a:gd name="T62" fmla="*/ 2060 w 3265"/>
                <a:gd name="T63" fmla="*/ 1586 h 2788"/>
                <a:gd name="T64" fmla="*/ 2172 w 3265"/>
                <a:gd name="T65" fmla="*/ 1689 h 2788"/>
                <a:gd name="T66" fmla="*/ 2120 w 3265"/>
                <a:gd name="T67" fmla="*/ 1869 h 2788"/>
                <a:gd name="T68" fmla="*/ 1777 w 3265"/>
                <a:gd name="T69" fmla="*/ 1973 h 2788"/>
                <a:gd name="T70" fmla="*/ 2415 w 3265"/>
                <a:gd name="T71" fmla="*/ 138 h 2788"/>
                <a:gd name="T72" fmla="*/ 1842 w 3265"/>
                <a:gd name="T73" fmla="*/ 0 h 2788"/>
                <a:gd name="T74" fmla="*/ 1379 w 3265"/>
                <a:gd name="T75" fmla="*/ 59 h 2788"/>
                <a:gd name="T76" fmla="*/ 1004 w 3265"/>
                <a:gd name="T77" fmla="*/ 232 h 2788"/>
                <a:gd name="T78" fmla="*/ 627 w 3265"/>
                <a:gd name="T79" fmla="*/ 576 h 2788"/>
                <a:gd name="T80" fmla="*/ 290 w 3265"/>
                <a:gd name="T81" fmla="*/ 807 h 2788"/>
                <a:gd name="T82" fmla="*/ 209 w 3265"/>
                <a:gd name="T83" fmla="*/ 1026 h 2788"/>
                <a:gd name="T84" fmla="*/ 317 w 3265"/>
                <a:gd name="T85" fmla="*/ 1563 h 2788"/>
                <a:gd name="T86" fmla="*/ 461 w 3265"/>
                <a:gd name="T87" fmla="*/ 2116 h 2788"/>
                <a:gd name="T88" fmla="*/ 869 w 3265"/>
                <a:gd name="T89" fmla="*/ 2625 h 2788"/>
                <a:gd name="T90" fmla="*/ 684 w 3265"/>
                <a:gd name="T91" fmla="*/ 2085 h 2788"/>
                <a:gd name="T92" fmla="*/ 529 w 3265"/>
                <a:gd name="T93" fmla="*/ 1550 h 2788"/>
                <a:gd name="T94" fmla="*/ 783 w 3265"/>
                <a:gd name="T95" fmla="*/ 1358 h 2788"/>
                <a:gd name="T96" fmla="*/ 1373 w 3265"/>
                <a:gd name="T97" fmla="*/ 1412 h 2788"/>
                <a:gd name="T98" fmla="*/ 1729 w 3265"/>
                <a:gd name="T99" fmla="*/ 2189 h 2788"/>
                <a:gd name="T100" fmla="*/ 2269 w 3265"/>
                <a:gd name="T101" fmla="*/ 2772 h 2788"/>
                <a:gd name="T102" fmla="*/ 2544 w 3265"/>
                <a:gd name="T103" fmla="*/ 2740 h 2788"/>
                <a:gd name="T104" fmla="*/ 2975 w 3265"/>
                <a:gd name="T105" fmla="*/ 2351 h 2788"/>
                <a:gd name="T106" fmla="*/ 3221 w 3265"/>
                <a:gd name="T107" fmla="*/ 1830 h 2788"/>
                <a:gd name="T108" fmla="*/ 3254 w 3265"/>
                <a:gd name="T109" fmla="*/ 1292 h 2788"/>
                <a:gd name="T110" fmla="*/ 3103 w 3265"/>
                <a:gd name="T111" fmla="*/ 800 h 2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65" h="2788">
                  <a:moveTo>
                    <a:pt x="1710" y="1103"/>
                  </a:moveTo>
                  <a:lnTo>
                    <a:pt x="1739" y="972"/>
                  </a:lnTo>
                  <a:lnTo>
                    <a:pt x="1770" y="848"/>
                  </a:lnTo>
                  <a:lnTo>
                    <a:pt x="1800" y="745"/>
                  </a:lnTo>
                  <a:lnTo>
                    <a:pt x="1814" y="706"/>
                  </a:lnTo>
                  <a:lnTo>
                    <a:pt x="1820" y="690"/>
                  </a:lnTo>
                  <a:lnTo>
                    <a:pt x="1827" y="678"/>
                  </a:lnTo>
                  <a:lnTo>
                    <a:pt x="1839" y="657"/>
                  </a:lnTo>
                  <a:lnTo>
                    <a:pt x="1853" y="640"/>
                  </a:lnTo>
                  <a:lnTo>
                    <a:pt x="1867" y="626"/>
                  </a:lnTo>
                  <a:lnTo>
                    <a:pt x="1881" y="615"/>
                  </a:lnTo>
                  <a:lnTo>
                    <a:pt x="1897" y="606"/>
                  </a:lnTo>
                  <a:lnTo>
                    <a:pt x="1910" y="600"/>
                  </a:lnTo>
                  <a:lnTo>
                    <a:pt x="1937" y="591"/>
                  </a:lnTo>
                  <a:lnTo>
                    <a:pt x="1973" y="588"/>
                  </a:lnTo>
                  <a:lnTo>
                    <a:pt x="1991" y="589"/>
                  </a:lnTo>
                  <a:lnTo>
                    <a:pt x="2009" y="592"/>
                  </a:lnTo>
                  <a:lnTo>
                    <a:pt x="2025" y="597"/>
                  </a:lnTo>
                  <a:lnTo>
                    <a:pt x="2042" y="604"/>
                  </a:lnTo>
                  <a:lnTo>
                    <a:pt x="2058" y="613"/>
                  </a:lnTo>
                  <a:lnTo>
                    <a:pt x="2073" y="622"/>
                  </a:lnTo>
                  <a:lnTo>
                    <a:pt x="2085" y="633"/>
                  </a:lnTo>
                  <a:lnTo>
                    <a:pt x="2096" y="645"/>
                  </a:lnTo>
                  <a:lnTo>
                    <a:pt x="2105" y="660"/>
                  </a:lnTo>
                  <a:lnTo>
                    <a:pt x="2113" y="673"/>
                  </a:lnTo>
                  <a:lnTo>
                    <a:pt x="2124" y="704"/>
                  </a:lnTo>
                  <a:lnTo>
                    <a:pt x="2129" y="736"/>
                  </a:lnTo>
                  <a:lnTo>
                    <a:pt x="2129" y="752"/>
                  </a:lnTo>
                  <a:lnTo>
                    <a:pt x="2127" y="769"/>
                  </a:lnTo>
                  <a:lnTo>
                    <a:pt x="2121" y="801"/>
                  </a:lnTo>
                  <a:lnTo>
                    <a:pt x="2117" y="818"/>
                  </a:lnTo>
                  <a:lnTo>
                    <a:pt x="2111" y="832"/>
                  </a:lnTo>
                  <a:lnTo>
                    <a:pt x="2096" y="861"/>
                  </a:lnTo>
                  <a:lnTo>
                    <a:pt x="2069" y="893"/>
                  </a:lnTo>
                  <a:lnTo>
                    <a:pt x="2033" y="927"/>
                  </a:lnTo>
                  <a:lnTo>
                    <a:pt x="1989" y="959"/>
                  </a:lnTo>
                  <a:lnTo>
                    <a:pt x="1939" y="992"/>
                  </a:lnTo>
                  <a:lnTo>
                    <a:pt x="1885" y="1021"/>
                  </a:lnTo>
                  <a:lnTo>
                    <a:pt x="1827" y="1051"/>
                  </a:lnTo>
                  <a:lnTo>
                    <a:pt x="1769" y="1078"/>
                  </a:lnTo>
                  <a:lnTo>
                    <a:pt x="1710" y="1103"/>
                  </a:lnTo>
                  <a:close/>
                  <a:moveTo>
                    <a:pt x="2435" y="2558"/>
                  </a:moveTo>
                  <a:lnTo>
                    <a:pt x="2424" y="2564"/>
                  </a:lnTo>
                  <a:lnTo>
                    <a:pt x="2412" y="2569"/>
                  </a:lnTo>
                  <a:lnTo>
                    <a:pt x="2388" y="2575"/>
                  </a:lnTo>
                  <a:lnTo>
                    <a:pt x="2364" y="2576"/>
                  </a:lnTo>
                  <a:lnTo>
                    <a:pt x="2341" y="2572"/>
                  </a:lnTo>
                  <a:lnTo>
                    <a:pt x="2317" y="2564"/>
                  </a:lnTo>
                  <a:lnTo>
                    <a:pt x="2297" y="2552"/>
                  </a:lnTo>
                  <a:lnTo>
                    <a:pt x="2277" y="2536"/>
                  </a:lnTo>
                  <a:lnTo>
                    <a:pt x="2261" y="2516"/>
                  </a:lnTo>
                  <a:lnTo>
                    <a:pt x="2010" y="2150"/>
                  </a:lnTo>
                  <a:lnTo>
                    <a:pt x="2069" y="2134"/>
                  </a:lnTo>
                  <a:lnTo>
                    <a:pt x="2124" y="2113"/>
                  </a:lnTo>
                  <a:lnTo>
                    <a:pt x="2175" y="2089"/>
                  </a:lnTo>
                  <a:lnTo>
                    <a:pt x="2198" y="2076"/>
                  </a:lnTo>
                  <a:lnTo>
                    <a:pt x="2221" y="2062"/>
                  </a:lnTo>
                  <a:lnTo>
                    <a:pt x="2247" y="2040"/>
                  </a:lnTo>
                  <a:lnTo>
                    <a:pt x="2273" y="2016"/>
                  </a:lnTo>
                  <a:lnTo>
                    <a:pt x="2295" y="1990"/>
                  </a:lnTo>
                  <a:lnTo>
                    <a:pt x="2317" y="1962"/>
                  </a:lnTo>
                  <a:lnTo>
                    <a:pt x="2336" y="1932"/>
                  </a:lnTo>
                  <a:lnTo>
                    <a:pt x="2353" y="1901"/>
                  </a:lnTo>
                  <a:lnTo>
                    <a:pt x="2366" y="1868"/>
                  </a:lnTo>
                  <a:lnTo>
                    <a:pt x="2377" y="1834"/>
                  </a:lnTo>
                  <a:lnTo>
                    <a:pt x="2385" y="1799"/>
                  </a:lnTo>
                  <a:lnTo>
                    <a:pt x="2390" y="1765"/>
                  </a:lnTo>
                  <a:lnTo>
                    <a:pt x="2391" y="1729"/>
                  </a:lnTo>
                  <a:lnTo>
                    <a:pt x="2389" y="1691"/>
                  </a:lnTo>
                  <a:lnTo>
                    <a:pt x="2383" y="1655"/>
                  </a:lnTo>
                  <a:lnTo>
                    <a:pt x="2373" y="1620"/>
                  </a:lnTo>
                  <a:lnTo>
                    <a:pt x="2359" y="1584"/>
                  </a:lnTo>
                  <a:lnTo>
                    <a:pt x="2340" y="1549"/>
                  </a:lnTo>
                  <a:lnTo>
                    <a:pt x="2317" y="1515"/>
                  </a:lnTo>
                  <a:lnTo>
                    <a:pt x="2291" y="1484"/>
                  </a:lnTo>
                  <a:lnTo>
                    <a:pt x="2261" y="1457"/>
                  </a:lnTo>
                  <a:lnTo>
                    <a:pt x="2227" y="1433"/>
                  </a:lnTo>
                  <a:lnTo>
                    <a:pt x="2192" y="1411"/>
                  </a:lnTo>
                  <a:lnTo>
                    <a:pt x="2155" y="1394"/>
                  </a:lnTo>
                  <a:lnTo>
                    <a:pt x="2117" y="1381"/>
                  </a:lnTo>
                  <a:lnTo>
                    <a:pt x="2076" y="1373"/>
                  </a:lnTo>
                  <a:lnTo>
                    <a:pt x="2035" y="1368"/>
                  </a:lnTo>
                  <a:lnTo>
                    <a:pt x="1994" y="1369"/>
                  </a:lnTo>
                  <a:lnTo>
                    <a:pt x="1955" y="1374"/>
                  </a:lnTo>
                  <a:lnTo>
                    <a:pt x="1915" y="1382"/>
                  </a:lnTo>
                  <a:lnTo>
                    <a:pt x="1877" y="1397"/>
                  </a:lnTo>
                  <a:lnTo>
                    <a:pt x="1841" y="1415"/>
                  </a:lnTo>
                  <a:lnTo>
                    <a:pt x="1805" y="1436"/>
                  </a:lnTo>
                  <a:lnTo>
                    <a:pt x="1771" y="1463"/>
                  </a:lnTo>
                  <a:lnTo>
                    <a:pt x="1731" y="1502"/>
                  </a:lnTo>
                  <a:lnTo>
                    <a:pt x="1687" y="1555"/>
                  </a:lnTo>
                  <a:lnTo>
                    <a:pt x="1639" y="1617"/>
                  </a:lnTo>
                  <a:lnTo>
                    <a:pt x="1589" y="1687"/>
                  </a:lnTo>
                  <a:lnTo>
                    <a:pt x="1661" y="1347"/>
                  </a:lnTo>
                  <a:lnTo>
                    <a:pt x="1723" y="1326"/>
                  </a:lnTo>
                  <a:lnTo>
                    <a:pt x="1800" y="1296"/>
                  </a:lnTo>
                  <a:lnTo>
                    <a:pt x="1885" y="1259"/>
                  </a:lnTo>
                  <a:lnTo>
                    <a:pt x="1929" y="1237"/>
                  </a:lnTo>
                  <a:lnTo>
                    <a:pt x="1975" y="1214"/>
                  </a:lnTo>
                  <a:lnTo>
                    <a:pt x="2019" y="1190"/>
                  </a:lnTo>
                  <a:lnTo>
                    <a:pt x="2063" y="1164"/>
                  </a:lnTo>
                  <a:lnTo>
                    <a:pt x="2145" y="1108"/>
                  </a:lnTo>
                  <a:lnTo>
                    <a:pt x="2183" y="1077"/>
                  </a:lnTo>
                  <a:lnTo>
                    <a:pt x="2217" y="1045"/>
                  </a:lnTo>
                  <a:lnTo>
                    <a:pt x="2247" y="1012"/>
                  </a:lnTo>
                  <a:lnTo>
                    <a:pt x="2274" y="977"/>
                  </a:lnTo>
                  <a:lnTo>
                    <a:pt x="2291" y="947"/>
                  </a:lnTo>
                  <a:lnTo>
                    <a:pt x="2306" y="916"/>
                  </a:lnTo>
                  <a:lnTo>
                    <a:pt x="2318" y="884"/>
                  </a:lnTo>
                  <a:lnTo>
                    <a:pt x="2328" y="850"/>
                  </a:lnTo>
                  <a:lnTo>
                    <a:pt x="2335" y="815"/>
                  </a:lnTo>
                  <a:lnTo>
                    <a:pt x="2340" y="781"/>
                  </a:lnTo>
                  <a:lnTo>
                    <a:pt x="2341" y="745"/>
                  </a:lnTo>
                  <a:lnTo>
                    <a:pt x="2340" y="709"/>
                  </a:lnTo>
                  <a:lnTo>
                    <a:pt x="2335" y="674"/>
                  </a:lnTo>
                  <a:lnTo>
                    <a:pt x="2327" y="639"/>
                  </a:lnTo>
                  <a:lnTo>
                    <a:pt x="2316" y="604"/>
                  </a:lnTo>
                  <a:lnTo>
                    <a:pt x="2300" y="572"/>
                  </a:lnTo>
                  <a:lnTo>
                    <a:pt x="2282" y="540"/>
                  </a:lnTo>
                  <a:lnTo>
                    <a:pt x="2259" y="510"/>
                  </a:lnTo>
                  <a:lnTo>
                    <a:pt x="2233" y="482"/>
                  </a:lnTo>
                  <a:lnTo>
                    <a:pt x="2204" y="456"/>
                  </a:lnTo>
                  <a:lnTo>
                    <a:pt x="2187" y="444"/>
                  </a:lnTo>
                  <a:lnTo>
                    <a:pt x="2171" y="432"/>
                  </a:lnTo>
                  <a:lnTo>
                    <a:pt x="2135" y="413"/>
                  </a:lnTo>
                  <a:lnTo>
                    <a:pt x="2096" y="397"/>
                  </a:lnTo>
                  <a:lnTo>
                    <a:pt x="2057" y="386"/>
                  </a:lnTo>
                  <a:lnTo>
                    <a:pt x="2037" y="382"/>
                  </a:lnTo>
                  <a:lnTo>
                    <a:pt x="2017" y="379"/>
                  </a:lnTo>
                  <a:lnTo>
                    <a:pt x="1976" y="376"/>
                  </a:lnTo>
                  <a:lnTo>
                    <a:pt x="1935" y="378"/>
                  </a:lnTo>
                  <a:lnTo>
                    <a:pt x="1895" y="384"/>
                  </a:lnTo>
                  <a:lnTo>
                    <a:pt x="1855" y="395"/>
                  </a:lnTo>
                  <a:lnTo>
                    <a:pt x="1817" y="409"/>
                  </a:lnTo>
                  <a:lnTo>
                    <a:pt x="1781" y="427"/>
                  </a:lnTo>
                  <a:lnTo>
                    <a:pt x="1747" y="450"/>
                  </a:lnTo>
                  <a:lnTo>
                    <a:pt x="1717" y="476"/>
                  </a:lnTo>
                  <a:lnTo>
                    <a:pt x="1688" y="506"/>
                  </a:lnTo>
                  <a:lnTo>
                    <a:pt x="1675" y="522"/>
                  </a:lnTo>
                  <a:lnTo>
                    <a:pt x="1663" y="539"/>
                  </a:lnTo>
                  <a:lnTo>
                    <a:pt x="1640" y="576"/>
                  </a:lnTo>
                  <a:lnTo>
                    <a:pt x="1628" y="600"/>
                  </a:lnTo>
                  <a:lnTo>
                    <a:pt x="1616" y="628"/>
                  </a:lnTo>
                  <a:lnTo>
                    <a:pt x="1592" y="698"/>
                  </a:lnTo>
                  <a:lnTo>
                    <a:pt x="1568" y="777"/>
                  </a:lnTo>
                  <a:lnTo>
                    <a:pt x="1547" y="863"/>
                  </a:lnTo>
                  <a:lnTo>
                    <a:pt x="1507" y="1036"/>
                  </a:lnTo>
                  <a:lnTo>
                    <a:pt x="1477" y="1180"/>
                  </a:lnTo>
                  <a:lnTo>
                    <a:pt x="1389" y="1196"/>
                  </a:lnTo>
                  <a:lnTo>
                    <a:pt x="1345" y="1202"/>
                  </a:lnTo>
                  <a:lnTo>
                    <a:pt x="1301" y="1206"/>
                  </a:lnTo>
                  <a:lnTo>
                    <a:pt x="1254" y="1208"/>
                  </a:lnTo>
                  <a:lnTo>
                    <a:pt x="1207" y="1208"/>
                  </a:lnTo>
                  <a:lnTo>
                    <a:pt x="1116" y="1205"/>
                  </a:lnTo>
                  <a:lnTo>
                    <a:pt x="1025" y="1195"/>
                  </a:lnTo>
                  <a:lnTo>
                    <a:pt x="980" y="1188"/>
                  </a:lnTo>
                  <a:lnTo>
                    <a:pt x="936" y="1178"/>
                  </a:lnTo>
                  <a:lnTo>
                    <a:pt x="893" y="1168"/>
                  </a:lnTo>
                  <a:lnTo>
                    <a:pt x="849" y="1156"/>
                  </a:lnTo>
                  <a:lnTo>
                    <a:pt x="764" y="1127"/>
                  </a:lnTo>
                  <a:lnTo>
                    <a:pt x="723" y="1111"/>
                  </a:lnTo>
                  <a:lnTo>
                    <a:pt x="683" y="1093"/>
                  </a:lnTo>
                  <a:lnTo>
                    <a:pt x="642" y="1073"/>
                  </a:lnTo>
                  <a:lnTo>
                    <a:pt x="603" y="1053"/>
                  </a:lnTo>
                  <a:lnTo>
                    <a:pt x="619" y="1009"/>
                  </a:lnTo>
                  <a:lnTo>
                    <a:pt x="637" y="969"/>
                  </a:lnTo>
                  <a:lnTo>
                    <a:pt x="657" y="927"/>
                  </a:lnTo>
                  <a:lnTo>
                    <a:pt x="678" y="886"/>
                  </a:lnTo>
                  <a:lnTo>
                    <a:pt x="723" y="808"/>
                  </a:lnTo>
                  <a:lnTo>
                    <a:pt x="749" y="771"/>
                  </a:lnTo>
                  <a:lnTo>
                    <a:pt x="775" y="734"/>
                  </a:lnTo>
                  <a:lnTo>
                    <a:pt x="831" y="662"/>
                  </a:lnTo>
                  <a:lnTo>
                    <a:pt x="861" y="628"/>
                  </a:lnTo>
                  <a:lnTo>
                    <a:pt x="891" y="595"/>
                  </a:lnTo>
                  <a:lnTo>
                    <a:pt x="957" y="533"/>
                  </a:lnTo>
                  <a:lnTo>
                    <a:pt x="992" y="504"/>
                  </a:lnTo>
                  <a:lnTo>
                    <a:pt x="1027" y="475"/>
                  </a:lnTo>
                  <a:lnTo>
                    <a:pt x="1100" y="422"/>
                  </a:lnTo>
                  <a:lnTo>
                    <a:pt x="1178" y="374"/>
                  </a:lnTo>
                  <a:lnTo>
                    <a:pt x="1218" y="353"/>
                  </a:lnTo>
                  <a:lnTo>
                    <a:pt x="1259" y="332"/>
                  </a:lnTo>
                  <a:lnTo>
                    <a:pt x="1301" y="313"/>
                  </a:lnTo>
                  <a:lnTo>
                    <a:pt x="1343" y="295"/>
                  </a:lnTo>
                  <a:lnTo>
                    <a:pt x="1386" y="280"/>
                  </a:lnTo>
                  <a:lnTo>
                    <a:pt x="1429" y="265"/>
                  </a:lnTo>
                  <a:lnTo>
                    <a:pt x="1473" y="252"/>
                  </a:lnTo>
                  <a:lnTo>
                    <a:pt x="1518" y="241"/>
                  </a:lnTo>
                  <a:lnTo>
                    <a:pt x="1563" y="232"/>
                  </a:lnTo>
                  <a:lnTo>
                    <a:pt x="1610" y="225"/>
                  </a:lnTo>
                  <a:lnTo>
                    <a:pt x="1657" y="219"/>
                  </a:lnTo>
                  <a:lnTo>
                    <a:pt x="1704" y="215"/>
                  </a:lnTo>
                  <a:lnTo>
                    <a:pt x="1769" y="213"/>
                  </a:lnTo>
                  <a:lnTo>
                    <a:pt x="1833" y="213"/>
                  </a:lnTo>
                  <a:lnTo>
                    <a:pt x="1898" y="216"/>
                  </a:lnTo>
                  <a:lnTo>
                    <a:pt x="1962" y="223"/>
                  </a:lnTo>
                  <a:lnTo>
                    <a:pt x="2024" y="233"/>
                  </a:lnTo>
                  <a:lnTo>
                    <a:pt x="2087" y="246"/>
                  </a:lnTo>
                  <a:lnTo>
                    <a:pt x="2148" y="263"/>
                  </a:lnTo>
                  <a:lnTo>
                    <a:pt x="2208" y="282"/>
                  </a:lnTo>
                  <a:lnTo>
                    <a:pt x="2267" y="305"/>
                  </a:lnTo>
                  <a:lnTo>
                    <a:pt x="2324" y="330"/>
                  </a:lnTo>
                  <a:lnTo>
                    <a:pt x="2353" y="343"/>
                  </a:lnTo>
                  <a:lnTo>
                    <a:pt x="2382" y="359"/>
                  </a:lnTo>
                  <a:lnTo>
                    <a:pt x="2437" y="390"/>
                  </a:lnTo>
                  <a:lnTo>
                    <a:pt x="2491" y="423"/>
                  </a:lnTo>
                  <a:lnTo>
                    <a:pt x="2543" y="461"/>
                  </a:lnTo>
                  <a:lnTo>
                    <a:pt x="2594" y="500"/>
                  </a:lnTo>
                  <a:lnTo>
                    <a:pt x="2642" y="543"/>
                  </a:lnTo>
                  <a:lnTo>
                    <a:pt x="2689" y="589"/>
                  </a:lnTo>
                  <a:lnTo>
                    <a:pt x="2733" y="636"/>
                  </a:lnTo>
                  <a:lnTo>
                    <a:pt x="2775" y="685"/>
                  </a:lnTo>
                  <a:lnTo>
                    <a:pt x="2814" y="735"/>
                  </a:lnTo>
                  <a:lnTo>
                    <a:pt x="2850" y="787"/>
                  </a:lnTo>
                  <a:lnTo>
                    <a:pt x="2883" y="841"/>
                  </a:lnTo>
                  <a:lnTo>
                    <a:pt x="2913" y="897"/>
                  </a:lnTo>
                  <a:lnTo>
                    <a:pt x="2941" y="953"/>
                  </a:lnTo>
                  <a:lnTo>
                    <a:pt x="2966" y="1011"/>
                  </a:lnTo>
                  <a:lnTo>
                    <a:pt x="2988" y="1071"/>
                  </a:lnTo>
                  <a:lnTo>
                    <a:pt x="3006" y="1131"/>
                  </a:lnTo>
                  <a:lnTo>
                    <a:pt x="3021" y="1193"/>
                  </a:lnTo>
                  <a:lnTo>
                    <a:pt x="3033" y="1255"/>
                  </a:lnTo>
                  <a:lnTo>
                    <a:pt x="3043" y="1319"/>
                  </a:lnTo>
                  <a:lnTo>
                    <a:pt x="3049" y="1382"/>
                  </a:lnTo>
                  <a:lnTo>
                    <a:pt x="3053" y="1447"/>
                  </a:lnTo>
                  <a:lnTo>
                    <a:pt x="3051" y="1532"/>
                  </a:lnTo>
                  <a:lnTo>
                    <a:pt x="3044" y="1616"/>
                  </a:lnTo>
                  <a:lnTo>
                    <a:pt x="3032" y="1699"/>
                  </a:lnTo>
                  <a:lnTo>
                    <a:pt x="3014" y="1779"/>
                  </a:lnTo>
                  <a:lnTo>
                    <a:pt x="2991" y="1859"/>
                  </a:lnTo>
                  <a:lnTo>
                    <a:pt x="2964" y="1937"/>
                  </a:lnTo>
                  <a:lnTo>
                    <a:pt x="2931" y="2013"/>
                  </a:lnTo>
                  <a:lnTo>
                    <a:pt x="2893" y="2086"/>
                  </a:lnTo>
                  <a:lnTo>
                    <a:pt x="2851" y="2156"/>
                  </a:lnTo>
                  <a:lnTo>
                    <a:pt x="2804" y="2225"/>
                  </a:lnTo>
                  <a:lnTo>
                    <a:pt x="2753" y="2289"/>
                  </a:lnTo>
                  <a:lnTo>
                    <a:pt x="2725" y="2321"/>
                  </a:lnTo>
                  <a:lnTo>
                    <a:pt x="2697" y="2351"/>
                  </a:lnTo>
                  <a:lnTo>
                    <a:pt x="2667" y="2379"/>
                  </a:lnTo>
                  <a:lnTo>
                    <a:pt x="2637" y="2408"/>
                  </a:lnTo>
                  <a:lnTo>
                    <a:pt x="2606" y="2436"/>
                  </a:lnTo>
                  <a:lnTo>
                    <a:pt x="2574" y="2462"/>
                  </a:lnTo>
                  <a:lnTo>
                    <a:pt x="2507" y="2512"/>
                  </a:lnTo>
                  <a:lnTo>
                    <a:pt x="2435" y="2558"/>
                  </a:lnTo>
                  <a:close/>
                  <a:moveTo>
                    <a:pt x="1649" y="1980"/>
                  </a:moveTo>
                  <a:lnTo>
                    <a:pt x="1722" y="1868"/>
                  </a:lnTo>
                  <a:lnTo>
                    <a:pt x="1795" y="1763"/>
                  </a:lnTo>
                  <a:lnTo>
                    <a:pt x="1860" y="1677"/>
                  </a:lnTo>
                  <a:lnTo>
                    <a:pt x="1887" y="1646"/>
                  </a:lnTo>
                  <a:lnTo>
                    <a:pt x="1909" y="1623"/>
                  </a:lnTo>
                  <a:lnTo>
                    <a:pt x="1939" y="1602"/>
                  </a:lnTo>
                  <a:lnTo>
                    <a:pt x="1953" y="1594"/>
                  </a:lnTo>
                  <a:lnTo>
                    <a:pt x="1968" y="1588"/>
                  </a:lnTo>
                  <a:lnTo>
                    <a:pt x="1994" y="1582"/>
                  </a:lnTo>
                  <a:lnTo>
                    <a:pt x="2018" y="1580"/>
                  </a:lnTo>
                  <a:lnTo>
                    <a:pt x="2042" y="1582"/>
                  </a:lnTo>
                  <a:lnTo>
                    <a:pt x="2060" y="1586"/>
                  </a:lnTo>
                  <a:lnTo>
                    <a:pt x="2077" y="1592"/>
                  </a:lnTo>
                  <a:lnTo>
                    <a:pt x="2094" y="1599"/>
                  </a:lnTo>
                  <a:lnTo>
                    <a:pt x="2109" y="1608"/>
                  </a:lnTo>
                  <a:lnTo>
                    <a:pt x="2137" y="1630"/>
                  </a:lnTo>
                  <a:lnTo>
                    <a:pt x="2149" y="1645"/>
                  </a:lnTo>
                  <a:lnTo>
                    <a:pt x="2159" y="1659"/>
                  </a:lnTo>
                  <a:lnTo>
                    <a:pt x="2166" y="1673"/>
                  </a:lnTo>
                  <a:lnTo>
                    <a:pt x="2172" y="1689"/>
                  </a:lnTo>
                  <a:lnTo>
                    <a:pt x="2175" y="1705"/>
                  </a:lnTo>
                  <a:lnTo>
                    <a:pt x="2178" y="1720"/>
                  </a:lnTo>
                  <a:lnTo>
                    <a:pt x="2178" y="1737"/>
                  </a:lnTo>
                  <a:lnTo>
                    <a:pt x="2177" y="1753"/>
                  </a:lnTo>
                  <a:lnTo>
                    <a:pt x="2171" y="1785"/>
                  </a:lnTo>
                  <a:lnTo>
                    <a:pt x="2157" y="1815"/>
                  </a:lnTo>
                  <a:lnTo>
                    <a:pt x="2141" y="1844"/>
                  </a:lnTo>
                  <a:lnTo>
                    <a:pt x="2120" y="1869"/>
                  </a:lnTo>
                  <a:lnTo>
                    <a:pt x="2096" y="1889"/>
                  </a:lnTo>
                  <a:lnTo>
                    <a:pt x="2059" y="1912"/>
                  </a:lnTo>
                  <a:lnTo>
                    <a:pt x="2037" y="1920"/>
                  </a:lnTo>
                  <a:lnTo>
                    <a:pt x="2013" y="1930"/>
                  </a:lnTo>
                  <a:lnTo>
                    <a:pt x="1961" y="1944"/>
                  </a:lnTo>
                  <a:lnTo>
                    <a:pt x="1903" y="1956"/>
                  </a:lnTo>
                  <a:lnTo>
                    <a:pt x="1842" y="1966"/>
                  </a:lnTo>
                  <a:lnTo>
                    <a:pt x="1777" y="1973"/>
                  </a:lnTo>
                  <a:lnTo>
                    <a:pt x="1649" y="1980"/>
                  </a:lnTo>
                  <a:close/>
                  <a:moveTo>
                    <a:pt x="2786" y="387"/>
                  </a:moveTo>
                  <a:lnTo>
                    <a:pt x="2729" y="337"/>
                  </a:lnTo>
                  <a:lnTo>
                    <a:pt x="2670" y="290"/>
                  </a:lnTo>
                  <a:lnTo>
                    <a:pt x="2609" y="247"/>
                  </a:lnTo>
                  <a:lnTo>
                    <a:pt x="2545" y="208"/>
                  </a:lnTo>
                  <a:lnTo>
                    <a:pt x="2481" y="171"/>
                  </a:lnTo>
                  <a:lnTo>
                    <a:pt x="2415" y="138"/>
                  </a:lnTo>
                  <a:lnTo>
                    <a:pt x="2347" y="108"/>
                  </a:lnTo>
                  <a:lnTo>
                    <a:pt x="2279" y="82"/>
                  </a:lnTo>
                  <a:lnTo>
                    <a:pt x="2208" y="59"/>
                  </a:lnTo>
                  <a:lnTo>
                    <a:pt x="2137" y="40"/>
                  </a:lnTo>
                  <a:lnTo>
                    <a:pt x="2064" y="24"/>
                  </a:lnTo>
                  <a:lnTo>
                    <a:pt x="1991" y="14"/>
                  </a:lnTo>
                  <a:lnTo>
                    <a:pt x="1916" y="5"/>
                  </a:lnTo>
                  <a:lnTo>
                    <a:pt x="1842" y="0"/>
                  </a:lnTo>
                  <a:lnTo>
                    <a:pt x="1765" y="0"/>
                  </a:lnTo>
                  <a:lnTo>
                    <a:pt x="1689" y="3"/>
                  </a:lnTo>
                  <a:lnTo>
                    <a:pt x="1637" y="8"/>
                  </a:lnTo>
                  <a:lnTo>
                    <a:pt x="1584" y="15"/>
                  </a:lnTo>
                  <a:lnTo>
                    <a:pt x="1531" y="23"/>
                  </a:lnTo>
                  <a:lnTo>
                    <a:pt x="1479" y="33"/>
                  </a:lnTo>
                  <a:lnTo>
                    <a:pt x="1429" y="45"/>
                  </a:lnTo>
                  <a:lnTo>
                    <a:pt x="1379" y="59"/>
                  </a:lnTo>
                  <a:lnTo>
                    <a:pt x="1329" y="75"/>
                  </a:lnTo>
                  <a:lnTo>
                    <a:pt x="1280" y="93"/>
                  </a:lnTo>
                  <a:lnTo>
                    <a:pt x="1232" y="112"/>
                  </a:lnTo>
                  <a:lnTo>
                    <a:pt x="1185" y="132"/>
                  </a:lnTo>
                  <a:lnTo>
                    <a:pt x="1139" y="155"/>
                  </a:lnTo>
                  <a:lnTo>
                    <a:pt x="1093" y="179"/>
                  </a:lnTo>
                  <a:lnTo>
                    <a:pt x="1049" y="204"/>
                  </a:lnTo>
                  <a:lnTo>
                    <a:pt x="1004" y="232"/>
                  </a:lnTo>
                  <a:lnTo>
                    <a:pt x="962" y="260"/>
                  </a:lnTo>
                  <a:lnTo>
                    <a:pt x="920" y="290"/>
                  </a:lnTo>
                  <a:lnTo>
                    <a:pt x="840" y="354"/>
                  </a:lnTo>
                  <a:lnTo>
                    <a:pt x="801" y="389"/>
                  </a:lnTo>
                  <a:lnTo>
                    <a:pt x="764" y="423"/>
                  </a:lnTo>
                  <a:lnTo>
                    <a:pt x="693" y="498"/>
                  </a:lnTo>
                  <a:lnTo>
                    <a:pt x="660" y="536"/>
                  </a:lnTo>
                  <a:lnTo>
                    <a:pt x="627" y="576"/>
                  </a:lnTo>
                  <a:lnTo>
                    <a:pt x="597" y="618"/>
                  </a:lnTo>
                  <a:lnTo>
                    <a:pt x="567" y="660"/>
                  </a:lnTo>
                  <a:lnTo>
                    <a:pt x="513" y="746"/>
                  </a:lnTo>
                  <a:lnTo>
                    <a:pt x="464" y="837"/>
                  </a:lnTo>
                  <a:lnTo>
                    <a:pt x="443" y="882"/>
                  </a:lnTo>
                  <a:lnTo>
                    <a:pt x="422" y="930"/>
                  </a:lnTo>
                  <a:lnTo>
                    <a:pt x="354" y="872"/>
                  </a:lnTo>
                  <a:lnTo>
                    <a:pt x="290" y="807"/>
                  </a:lnTo>
                  <a:lnTo>
                    <a:pt x="230" y="737"/>
                  </a:lnTo>
                  <a:lnTo>
                    <a:pt x="174" y="663"/>
                  </a:lnTo>
                  <a:lnTo>
                    <a:pt x="0" y="784"/>
                  </a:lnTo>
                  <a:lnTo>
                    <a:pt x="37" y="837"/>
                  </a:lnTo>
                  <a:lnTo>
                    <a:pt x="78" y="887"/>
                  </a:lnTo>
                  <a:lnTo>
                    <a:pt x="120" y="935"/>
                  </a:lnTo>
                  <a:lnTo>
                    <a:pt x="163" y="982"/>
                  </a:lnTo>
                  <a:lnTo>
                    <a:pt x="209" y="1026"/>
                  </a:lnTo>
                  <a:lnTo>
                    <a:pt x="255" y="1068"/>
                  </a:lnTo>
                  <a:lnTo>
                    <a:pt x="305" y="1108"/>
                  </a:lnTo>
                  <a:lnTo>
                    <a:pt x="354" y="1145"/>
                  </a:lnTo>
                  <a:lnTo>
                    <a:pt x="337" y="1228"/>
                  </a:lnTo>
                  <a:lnTo>
                    <a:pt x="324" y="1310"/>
                  </a:lnTo>
                  <a:lnTo>
                    <a:pt x="317" y="1394"/>
                  </a:lnTo>
                  <a:lnTo>
                    <a:pt x="314" y="1479"/>
                  </a:lnTo>
                  <a:lnTo>
                    <a:pt x="317" y="1563"/>
                  </a:lnTo>
                  <a:lnTo>
                    <a:pt x="324" y="1646"/>
                  </a:lnTo>
                  <a:lnTo>
                    <a:pt x="336" y="1727"/>
                  </a:lnTo>
                  <a:lnTo>
                    <a:pt x="343" y="1768"/>
                  </a:lnTo>
                  <a:lnTo>
                    <a:pt x="353" y="1808"/>
                  </a:lnTo>
                  <a:lnTo>
                    <a:pt x="373" y="1887"/>
                  </a:lnTo>
                  <a:lnTo>
                    <a:pt x="398" y="1965"/>
                  </a:lnTo>
                  <a:lnTo>
                    <a:pt x="427" y="2041"/>
                  </a:lnTo>
                  <a:lnTo>
                    <a:pt x="461" y="2116"/>
                  </a:lnTo>
                  <a:lnTo>
                    <a:pt x="498" y="2188"/>
                  </a:lnTo>
                  <a:lnTo>
                    <a:pt x="540" y="2258"/>
                  </a:lnTo>
                  <a:lnTo>
                    <a:pt x="585" y="2325"/>
                  </a:lnTo>
                  <a:lnTo>
                    <a:pt x="635" y="2391"/>
                  </a:lnTo>
                  <a:lnTo>
                    <a:pt x="687" y="2454"/>
                  </a:lnTo>
                  <a:lnTo>
                    <a:pt x="745" y="2514"/>
                  </a:lnTo>
                  <a:lnTo>
                    <a:pt x="805" y="2571"/>
                  </a:lnTo>
                  <a:lnTo>
                    <a:pt x="869" y="2625"/>
                  </a:lnTo>
                  <a:lnTo>
                    <a:pt x="1002" y="2460"/>
                  </a:lnTo>
                  <a:lnTo>
                    <a:pt x="947" y="2413"/>
                  </a:lnTo>
                  <a:lnTo>
                    <a:pt x="895" y="2365"/>
                  </a:lnTo>
                  <a:lnTo>
                    <a:pt x="846" y="2313"/>
                  </a:lnTo>
                  <a:lnTo>
                    <a:pt x="801" y="2259"/>
                  </a:lnTo>
                  <a:lnTo>
                    <a:pt x="758" y="2203"/>
                  </a:lnTo>
                  <a:lnTo>
                    <a:pt x="720" y="2146"/>
                  </a:lnTo>
                  <a:lnTo>
                    <a:pt x="684" y="2085"/>
                  </a:lnTo>
                  <a:lnTo>
                    <a:pt x="651" y="2023"/>
                  </a:lnTo>
                  <a:lnTo>
                    <a:pt x="623" y="1960"/>
                  </a:lnTo>
                  <a:lnTo>
                    <a:pt x="599" y="1894"/>
                  </a:lnTo>
                  <a:lnTo>
                    <a:pt x="577" y="1828"/>
                  </a:lnTo>
                  <a:lnTo>
                    <a:pt x="559" y="1760"/>
                  </a:lnTo>
                  <a:lnTo>
                    <a:pt x="545" y="1691"/>
                  </a:lnTo>
                  <a:lnTo>
                    <a:pt x="535" y="1621"/>
                  </a:lnTo>
                  <a:lnTo>
                    <a:pt x="529" y="1550"/>
                  </a:lnTo>
                  <a:lnTo>
                    <a:pt x="527" y="1478"/>
                  </a:lnTo>
                  <a:lnTo>
                    <a:pt x="528" y="1423"/>
                  </a:lnTo>
                  <a:lnTo>
                    <a:pt x="531" y="1369"/>
                  </a:lnTo>
                  <a:lnTo>
                    <a:pt x="537" y="1315"/>
                  </a:lnTo>
                  <a:lnTo>
                    <a:pt x="546" y="1262"/>
                  </a:lnTo>
                  <a:lnTo>
                    <a:pt x="623" y="1298"/>
                  </a:lnTo>
                  <a:lnTo>
                    <a:pt x="703" y="1331"/>
                  </a:lnTo>
                  <a:lnTo>
                    <a:pt x="783" y="1358"/>
                  </a:lnTo>
                  <a:lnTo>
                    <a:pt x="866" y="1380"/>
                  </a:lnTo>
                  <a:lnTo>
                    <a:pt x="951" y="1398"/>
                  </a:lnTo>
                  <a:lnTo>
                    <a:pt x="1038" y="1411"/>
                  </a:lnTo>
                  <a:lnTo>
                    <a:pt x="1081" y="1415"/>
                  </a:lnTo>
                  <a:lnTo>
                    <a:pt x="1124" y="1418"/>
                  </a:lnTo>
                  <a:lnTo>
                    <a:pt x="1213" y="1421"/>
                  </a:lnTo>
                  <a:lnTo>
                    <a:pt x="1314" y="1417"/>
                  </a:lnTo>
                  <a:lnTo>
                    <a:pt x="1373" y="1412"/>
                  </a:lnTo>
                  <a:lnTo>
                    <a:pt x="1431" y="1404"/>
                  </a:lnTo>
                  <a:lnTo>
                    <a:pt x="1293" y="2058"/>
                  </a:lnTo>
                  <a:lnTo>
                    <a:pt x="1157" y="2714"/>
                  </a:lnTo>
                  <a:lnTo>
                    <a:pt x="1364" y="2757"/>
                  </a:lnTo>
                  <a:lnTo>
                    <a:pt x="1483" y="2190"/>
                  </a:lnTo>
                  <a:lnTo>
                    <a:pt x="1599" y="2194"/>
                  </a:lnTo>
                  <a:lnTo>
                    <a:pt x="1683" y="2191"/>
                  </a:lnTo>
                  <a:lnTo>
                    <a:pt x="1729" y="2189"/>
                  </a:lnTo>
                  <a:lnTo>
                    <a:pt x="1777" y="2186"/>
                  </a:lnTo>
                  <a:lnTo>
                    <a:pt x="2085" y="2635"/>
                  </a:lnTo>
                  <a:lnTo>
                    <a:pt x="2112" y="2671"/>
                  </a:lnTo>
                  <a:lnTo>
                    <a:pt x="2142" y="2701"/>
                  </a:lnTo>
                  <a:lnTo>
                    <a:pt x="2175" y="2727"/>
                  </a:lnTo>
                  <a:lnTo>
                    <a:pt x="2211" y="2748"/>
                  </a:lnTo>
                  <a:lnTo>
                    <a:pt x="2249" y="2765"/>
                  </a:lnTo>
                  <a:lnTo>
                    <a:pt x="2269" y="2772"/>
                  </a:lnTo>
                  <a:lnTo>
                    <a:pt x="2288" y="2778"/>
                  </a:lnTo>
                  <a:lnTo>
                    <a:pt x="2309" y="2782"/>
                  </a:lnTo>
                  <a:lnTo>
                    <a:pt x="2329" y="2786"/>
                  </a:lnTo>
                  <a:lnTo>
                    <a:pt x="2371" y="2788"/>
                  </a:lnTo>
                  <a:lnTo>
                    <a:pt x="2415" y="2786"/>
                  </a:lnTo>
                  <a:lnTo>
                    <a:pt x="2459" y="2776"/>
                  </a:lnTo>
                  <a:lnTo>
                    <a:pt x="2502" y="2762"/>
                  </a:lnTo>
                  <a:lnTo>
                    <a:pt x="2544" y="2740"/>
                  </a:lnTo>
                  <a:lnTo>
                    <a:pt x="2586" y="2715"/>
                  </a:lnTo>
                  <a:lnTo>
                    <a:pt x="2627" y="2687"/>
                  </a:lnTo>
                  <a:lnTo>
                    <a:pt x="2706" y="2629"/>
                  </a:lnTo>
                  <a:lnTo>
                    <a:pt x="2780" y="2565"/>
                  </a:lnTo>
                  <a:lnTo>
                    <a:pt x="2850" y="2498"/>
                  </a:lnTo>
                  <a:lnTo>
                    <a:pt x="2883" y="2462"/>
                  </a:lnTo>
                  <a:lnTo>
                    <a:pt x="2915" y="2426"/>
                  </a:lnTo>
                  <a:lnTo>
                    <a:pt x="2975" y="2351"/>
                  </a:lnTo>
                  <a:lnTo>
                    <a:pt x="3030" y="2271"/>
                  </a:lnTo>
                  <a:lnTo>
                    <a:pt x="3079" y="2189"/>
                  </a:lnTo>
                  <a:lnTo>
                    <a:pt x="3123" y="2102"/>
                  </a:lnTo>
                  <a:lnTo>
                    <a:pt x="3162" y="2015"/>
                  </a:lnTo>
                  <a:lnTo>
                    <a:pt x="3179" y="1969"/>
                  </a:lnTo>
                  <a:lnTo>
                    <a:pt x="3194" y="1924"/>
                  </a:lnTo>
                  <a:lnTo>
                    <a:pt x="3207" y="1877"/>
                  </a:lnTo>
                  <a:lnTo>
                    <a:pt x="3221" y="1830"/>
                  </a:lnTo>
                  <a:lnTo>
                    <a:pt x="3231" y="1784"/>
                  </a:lnTo>
                  <a:lnTo>
                    <a:pt x="3241" y="1736"/>
                  </a:lnTo>
                  <a:lnTo>
                    <a:pt x="3255" y="1640"/>
                  </a:lnTo>
                  <a:lnTo>
                    <a:pt x="3264" y="1542"/>
                  </a:lnTo>
                  <a:lnTo>
                    <a:pt x="3265" y="1492"/>
                  </a:lnTo>
                  <a:lnTo>
                    <a:pt x="3265" y="1443"/>
                  </a:lnTo>
                  <a:lnTo>
                    <a:pt x="3261" y="1367"/>
                  </a:lnTo>
                  <a:lnTo>
                    <a:pt x="3254" y="1292"/>
                  </a:lnTo>
                  <a:lnTo>
                    <a:pt x="3243" y="1218"/>
                  </a:lnTo>
                  <a:lnTo>
                    <a:pt x="3229" y="1145"/>
                  </a:lnTo>
                  <a:lnTo>
                    <a:pt x="3210" y="1073"/>
                  </a:lnTo>
                  <a:lnTo>
                    <a:pt x="3188" y="1002"/>
                  </a:lnTo>
                  <a:lnTo>
                    <a:pt x="3163" y="933"/>
                  </a:lnTo>
                  <a:lnTo>
                    <a:pt x="3134" y="866"/>
                  </a:lnTo>
                  <a:lnTo>
                    <a:pt x="3119" y="832"/>
                  </a:lnTo>
                  <a:lnTo>
                    <a:pt x="3103" y="800"/>
                  </a:lnTo>
                  <a:lnTo>
                    <a:pt x="3067" y="735"/>
                  </a:lnTo>
                  <a:lnTo>
                    <a:pt x="3029" y="672"/>
                  </a:lnTo>
                  <a:lnTo>
                    <a:pt x="2987" y="610"/>
                  </a:lnTo>
                  <a:lnTo>
                    <a:pt x="2941" y="552"/>
                  </a:lnTo>
                  <a:lnTo>
                    <a:pt x="2893" y="494"/>
                  </a:lnTo>
                  <a:lnTo>
                    <a:pt x="2841" y="439"/>
                  </a:lnTo>
                  <a:lnTo>
                    <a:pt x="2786" y="387"/>
                  </a:lnTo>
                  <a:close/>
                </a:path>
              </a:pathLst>
            </a:custGeom>
            <a:solidFill>
              <a:srgbClr val="8A78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5" name="Freeform 122"/>
            <p:cNvSpPr>
              <a:spLocks noEditPoints="1"/>
            </p:cNvSpPr>
            <p:nvPr userDrawn="1"/>
          </p:nvSpPr>
          <p:spPr bwMode="auto">
            <a:xfrm>
              <a:off x="5880100" y="5930900"/>
              <a:ext cx="3233738" cy="271462"/>
            </a:xfrm>
            <a:custGeom>
              <a:avLst/>
              <a:gdLst>
                <a:gd name="T0" fmla="*/ 11303 w 12222"/>
                <a:gd name="T1" fmla="*/ 1027 h 1027"/>
                <a:gd name="T2" fmla="*/ 12019 w 12222"/>
                <a:gd name="T3" fmla="*/ 513 h 1027"/>
                <a:gd name="T4" fmla="*/ 11624 w 12222"/>
                <a:gd name="T5" fmla="*/ 627 h 1027"/>
                <a:gd name="T6" fmla="*/ 577 w 12222"/>
                <a:gd name="T7" fmla="*/ 0 h 1027"/>
                <a:gd name="T8" fmla="*/ 590 w 12222"/>
                <a:gd name="T9" fmla="*/ 1027 h 1027"/>
                <a:gd name="T10" fmla="*/ 0 w 12222"/>
                <a:gd name="T11" fmla="*/ 1027 h 1027"/>
                <a:gd name="T12" fmla="*/ 289 w 12222"/>
                <a:gd name="T13" fmla="*/ 386 h 1027"/>
                <a:gd name="T14" fmla="*/ 1714 w 12222"/>
                <a:gd name="T15" fmla="*/ 610 h 1027"/>
                <a:gd name="T16" fmla="*/ 1417 w 12222"/>
                <a:gd name="T17" fmla="*/ 1027 h 1027"/>
                <a:gd name="T18" fmla="*/ 1769 w 12222"/>
                <a:gd name="T19" fmla="*/ 0 h 1027"/>
                <a:gd name="T20" fmla="*/ 1778 w 12222"/>
                <a:gd name="T21" fmla="*/ 858 h 1027"/>
                <a:gd name="T22" fmla="*/ 3194 w 12222"/>
                <a:gd name="T23" fmla="*/ 752 h 1027"/>
                <a:gd name="T24" fmla="*/ 2416 w 12222"/>
                <a:gd name="T25" fmla="*/ 0 h 1027"/>
                <a:gd name="T26" fmla="*/ 3794 w 12222"/>
                <a:gd name="T27" fmla="*/ 266 h 1027"/>
                <a:gd name="T28" fmla="*/ 3794 w 12222"/>
                <a:gd name="T29" fmla="*/ 646 h 1027"/>
                <a:gd name="T30" fmla="*/ 3502 w 12222"/>
                <a:gd name="T31" fmla="*/ 1027 h 1027"/>
                <a:gd name="T32" fmla="*/ 5411 w 12222"/>
                <a:gd name="T33" fmla="*/ 513 h 1027"/>
                <a:gd name="T34" fmla="*/ 4532 w 12222"/>
                <a:gd name="T35" fmla="*/ 0 h 1027"/>
                <a:gd name="T36" fmla="*/ 5612 w 12222"/>
                <a:gd name="T37" fmla="*/ 0 h 1027"/>
                <a:gd name="T38" fmla="*/ 6197 w 12222"/>
                <a:gd name="T39" fmla="*/ 326 h 1027"/>
                <a:gd name="T40" fmla="*/ 5690 w 12222"/>
                <a:gd name="T41" fmla="*/ 1027 h 1027"/>
                <a:gd name="T42" fmla="*/ 6517 w 12222"/>
                <a:gd name="T43" fmla="*/ 513 h 1027"/>
                <a:gd name="T44" fmla="*/ 7018 w 12222"/>
                <a:gd name="T45" fmla="*/ 0 h 1027"/>
                <a:gd name="T46" fmla="*/ 8056 w 12222"/>
                <a:gd name="T47" fmla="*/ 0 h 1027"/>
                <a:gd name="T48" fmla="*/ 7894 w 12222"/>
                <a:gd name="T49" fmla="*/ 369 h 1027"/>
                <a:gd name="T50" fmla="*/ 7176 w 12222"/>
                <a:gd name="T51" fmla="*/ 1027 h 1027"/>
                <a:gd name="T52" fmla="*/ 8500 w 12222"/>
                <a:gd name="T53" fmla="*/ 0 h 1027"/>
                <a:gd name="T54" fmla="*/ 8659 w 12222"/>
                <a:gd name="T55" fmla="*/ 430 h 1027"/>
                <a:gd name="T56" fmla="*/ 8659 w 12222"/>
                <a:gd name="T57" fmla="*/ 875 h 1027"/>
                <a:gd name="T58" fmla="*/ 8500 w 12222"/>
                <a:gd name="T59" fmla="*/ 513 h 1027"/>
                <a:gd name="T60" fmla="*/ 10010 w 12222"/>
                <a:gd name="T61" fmla="*/ 867 h 1027"/>
                <a:gd name="T62" fmla="*/ 10129 w 12222"/>
                <a:gd name="T63" fmla="*/ 813 h 1027"/>
                <a:gd name="T64" fmla="*/ 10210 w 12222"/>
                <a:gd name="T65" fmla="*/ 716 h 1027"/>
                <a:gd name="T66" fmla="*/ 10250 w 12222"/>
                <a:gd name="T67" fmla="*/ 585 h 1027"/>
                <a:gd name="T68" fmla="*/ 10250 w 12222"/>
                <a:gd name="T69" fmla="*/ 439 h 1027"/>
                <a:gd name="T70" fmla="*/ 10210 w 12222"/>
                <a:gd name="T71" fmla="*/ 309 h 1027"/>
                <a:gd name="T72" fmla="*/ 10129 w 12222"/>
                <a:gd name="T73" fmla="*/ 213 h 1027"/>
                <a:gd name="T74" fmla="*/ 10012 w 12222"/>
                <a:gd name="T75" fmla="*/ 160 h 1027"/>
                <a:gd name="T76" fmla="*/ 9714 w 12222"/>
                <a:gd name="T77" fmla="*/ 874 h 1027"/>
                <a:gd name="T78" fmla="*/ 9997 w 12222"/>
                <a:gd name="T79" fmla="*/ 3 h 1027"/>
                <a:gd name="T80" fmla="*/ 10144 w 12222"/>
                <a:gd name="T81" fmla="*/ 36 h 1027"/>
                <a:gd name="T82" fmla="*/ 10261 w 12222"/>
                <a:gd name="T83" fmla="*/ 107 h 1027"/>
                <a:gd name="T84" fmla="*/ 10324 w 12222"/>
                <a:gd name="T85" fmla="*/ 174 h 1027"/>
                <a:gd name="T86" fmla="*/ 10372 w 12222"/>
                <a:gd name="T87" fmla="*/ 255 h 1027"/>
                <a:gd name="T88" fmla="*/ 10404 w 12222"/>
                <a:gd name="T89" fmla="*/ 350 h 1027"/>
                <a:gd name="T90" fmla="*/ 10421 w 12222"/>
                <a:gd name="T91" fmla="*/ 573 h 1027"/>
                <a:gd name="T92" fmla="*/ 10388 w 12222"/>
                <a:gd name="T93" fmla="*/ 728 h 1027"/>
                <a:gd name="T94" fmla="*/ 10291 w 12222"/>
                <a:gd name="T95" fmla="*/ 889 h 1027"/>
                <a:gd name="T96" fmla="*/ 10136 w 12222"/>
                <a:gd name="T97" fmla="*/ 991 h 1027"/>
                <a:gd name="T98" fmla="*/ 10013 w 12222"/>
                <a:gd name="T99" fmla="*/ 1022 h 1027"/>
                <a:gd name="T100" fmla="*/ 9554 w 12222"/>
                <a:gd name="T101" fmla="*/ 513 h 1027"/>
                <a:gd name="T102" fmla="*/ 10810 w 12222"/>
                <a:gd name="T103" fmla="*/ 513 h 1027"/>
                <a:gd name="T104" fmla="*/ 10969 w 12222"/>
                <a:gd name="T105" fmla="*/ 1027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222" h="1027">
                  <a:moveTo>
                    <a:pt x="11952" y="774"/>
                  </a:moveTo>
                  <a:lnTo>
                    <a:pt x="11573" y="774"/>
                  </a:lnTo>
                  <a:lnTo>
                    <a:pt x="11476" y="1027"/>
                  </a:lnTo>
                  <a:lnTo>
                    <a:pt x="11303" y="1027"/>
                  </a:lnTo>
                  <a:lnTo>
                    <a:pt x="11508" y="513"/>
                  </a:lnTo>
                  <a:lnTo>
                    <a:pt x="11713" y="0"/>
                  </a:lnTo>
                  <a:lnTo>
                    <a:pt x="11816" y="0"/>
                  </a:lnTo>
                  <a:lnTo>
                    <a:pt x="12019" y="513"/>
                  </a:lnTo>
                  <a:lnTo>
                    <a:pt x="12222" y="1027"/>
                  </a:lnTo>
                  <a:lnTo>
                    <a:pt x="12049" y="1027"/>
                  </a:lnTo>
                  <a:lnTo>
                    <a:pt x="11952" y="774"/>
                  </a:lnTo>
                  <a:close/>
                  <a:moveTo>
                    <a:pt x="11624" y="627"/>
                  </a:moveTo>
                  <a:lnTo>
                    <a:pt x="11903" y="627"/>
                  </a:lnTo>
                  <a:lnTo>
                    <a:pt x="11764" y="254"/>
                  </a:lnTo>
                  <a:lnTo>
                    <a:pt x="11624" y="627"/>
                  </a:lnTo>
                  <a:close/>
                  <a:moveTo>
                    <a:pt x="577" y="0"/>
                  </a:moveTo>
                  <a:lnTo>
                    <a:pt x="930" y="0"/>
                  </a:lnTo>
                  <a:lnTo>
                    <a:pt x="583" y="446"/>
                  </a:lnTo>
                  <a:lnTo>
                    <a:pt x="943" y="1027"/>
                  </a:lnTo>
                  <a:lnTo>
                    <a:pt x="590" y="1027"/>
                  </a:lnTo>
                  <a:lnTo>
                    <a:pt x="391" y="680"/>
                  </a:lnTo>
                  <a:lnTo>
                    <a:pt x="289" y="806"/>
                  </a:lnTo>
                  <a:lnTo>
                    <a:pt x="289" y="1027"/>
                  </a:lnTo>
                  <a:lnTo>
                    <a:pt x="0" y="1027"/>
                  </a:lnTo>
                  <a:lnTo>
                    <a:pt x="0" y="513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89" y="386"/>
                  </a:lnTo>
                  <a:lnTo>
                    <a:pt x="577" y="0"/>
                  </a:lnTo>
                  <a:close/>
                  <a:moveTo>
                    <a:pt x="1627" y="326"/>
                  </a:moveTo>
                  <a:lnTo>
                    <a:pt x="1538" y="610"/>
                  </a:lnTo>
                  <a:lnTo>
                    <a:pt x="1714" y="610"/>
                  </a:lnTo>
                  <a:lnTo>
                    <a:pt x="1627" y="326"/>
                  </a:lnTo>
                  <a:close/>
                  <a:moveTo>
                    <a:pt x="1778" y="858"/>
                  </a:moveTo>
                  <a:lnTo>
                    <a:pt x="1469" y="858"/>
                  </a:lnTo>
                  <a:lnTo>
                    <a:pt x="1417" y="1027"/>
                  </a:lnTo>
                  <a:lnTo>
                    <a:pt x="1121" y="1027"/>
                  </a:lnTo>
                  <a:lnTo>
                    <a:pt x="1303" y="513"/>
                  </a:lnTo>
                  <a:lnTo>
                    <a:pt x="1487" y="0"/>
                  </a:lnTo>
                  <a:lnTo>
                    <a:pt x="1769" y="0"/>
                  </a:lnTo>
                  <a:lnTo>
                    <a:pt x="1946" y="513"/>
                  </a:lnTo>
                  <a:lnTo>
                    <a:pt x="2124" y="1027"/>
                  </a:lnTo>
                  <a:lnTo>
                    <a:pt x="1828" y="1027"/>
                  </a:lnTo>
                  <a:lnTo>
                    <a:pt x="1778" y="858"/>
                  </a:lnTo>
                  <a:close/>
                  <a:moveTo>
                    <a:pt x="2416" y="0"/>
                  </a:moveTo>
                  <a:lnTo>
                    <a:pt x="2708" y="0"/>
                  </a:lnTo>
                  <a:lnTo>
                    <a:pt x="2708" y="752"/>
                  </a:lnTo>
                  <a:lnTo>
                    <a:pt x="3194" y="752"/>
                  </a:lnTo>
                  <a:lnTo>
                    <a:pt x="3194" y="1027"/>
                  </a:lnTo>
                  <a:lnTo>
                    <a:pt x="2416" y="1027"/>
                  </a:lnTo>
                  <a:lnTo>
                    <a:pt x="2416" y="513"/>
                  </a:lnTo>
                  <a:lnTo>
                    <a:pt x="2416" y="0"/>
                  </a:lnTo>
                  <a:close/>
                  <a:moveTo>
                    <a:pt x="3502" y="0"/>
                  </a:moveTo>
                  <a:lnTo>
                    <a:pt x="4271" y="0"/>
                  </a:lnTo>
                  <a:lnTo>
                    <a:pt x="4271" y="266"/>
                  </a:lnTo>
                  <a:lnTo>
                    <a:pt x="3794" y="266"/>
                  </a:lnTo>
                  <a:lnTo>
                    <a:pt x="3794" y="380"/>
                  </a:lnTo>
                  <a:lnTo>
                    <a:pt x="4235" y="380"/>
                  </a:lnTo>
                  <a:lnTo>
                    <a:pt x="4235" y="646"/>
                  </a:lnTo>
                  <a:lnTo>
                    <a:pt x="3794" y="646"/>
                  </a:lnTo>
                  <a:lnTo>
                    <a:pt x="3794" y="760"/>
                  </a:lnTo>
                  <a:lnTo>
                    <a:pt x="4268" y="760"/>
                  </a:lnTo>
                  <a:lnTo>
                    <a:pt x="4268" y="1027"/>
                  </a:lnTo>
                  <a:lnTo>
                    <a:pt x="3502" y="1027"/>
                  </a:lnTo>
                  <a:lnTo>
                    <a:pt x="3502" y="513"/>
                  </a:lnTo>
                  <a:lnTo>
                    <a:pt x="3502" y="0"/>
                  </a:lnTo>
                  <a:close/>
                  <a:moveTo>
                    <a:pt x="5612" y="0"/>
                  </a:moveTo>
                  <a:lnTo>
                    <a:pt x="5411" y="513"/>
                  </a:lnTo>
                  <a:lnTo>
                    <a:pt x="5210" y="1027"/>
                  </a:lnTo>
                  <a:lnTo>
                    <a:pt x="4940" y="1027"/>
                  </a:lnTo>
                  <a:lnTo>
                    <a:pt x="4736" y="513"/>
                  </a:lnTo>
                  <a:lnTo>
                    <a:pt x="4532" y="0"/>
                  </a:lnTo>
                  <a:lnTo>
                    <a:pt x="4870" y="0"/>
                  </a:lnTo>
                  <a:lnTo>
                    <a:pt x="5076" y="614"/>
                  </a:lnTo>
                  <a:lnTo>
                    <a:pt x="5278" y="0"/>
                  </a:lnTo>
                  <a:lnTo>
                    <a:pt x="5612" y="0"/>
                  </a:lnTo>
                  <a:close/>
                  <a:moveTo>
                    <a:pt x="6197" y="326"/>
                  </a:moveTo>
                  <a:lnTo>
                    <a:pt x="6108" y="610"/>
                  </a:lnTo>
                  <a:lnTo>
                    <a:pt x="6283" y="610"/>
                  </a:lnTo>
                  <a:lnTo>
                    <a:pt x="6197" y="326"/>
                  </a:lnTo>
                  <a:close/>
                  <a:moveTo>
                    <a:pt x="6349" y="858"/>
                  </a:moveTo>
                  <a:lnTo>
                    <a:pt x="6038" y="858"/>
                  </a:lnTo>
                  <a:lnTo>
                    <a:pt x="5987" y="1027"/>
                  </a:lnTo>
                  <a:lnTo>
                    <a:pt x="5690" y="1027"/>
                  </a:lnTo>
                  <a:lnTo>
                    <a:pt x="5873" y="513"/>
                  </a:lnTo>
                  <a:lnTo>
                    <a:pt x="6056" y="0"/>
                  </a:lnTo>
                  <a:lnTo>
                    <a:pt x="6340" y="0"/>
                  </a:lnTo>
                  <a:lnTo>
                    <a:pt x="6517" y="513"/>
                  </a:lnTo>
                  <a:lnTo>
                    <a:pt x="6695" y="1027"/>
                  </a:lnTo>
                  <a:lnTo>
                    <a:pt x="6398" y="1027"/>
                  </a:lnTo>
                  <a:lnTo>
                    <a:pt x="6349" y="858"/>
                  </a:lnTo>
                  <a:close/>
                  <a:moveTo>
                    <a:pt x="7018" y="0"/>
                  </a:moveTo>
                  <a:lnTo>
                    <a:pt x="7105" y="0"/>
                  </a:lnTo>
                  <a:lnTo>
                    <a:pt x="7536" y="629"/>
                  </a:lnTo>
                  <a:lnTo>
                    <a:pt x="7964" y="0"/>
                  </a:lnTo>
                  <a:lnTo>
                    <a:pt x="8056" y="0"/>
                  </a:lnTo>
                  <a:lnTo>
                    <a:pt x="8056" y="513"/>
                  </a:lnTo>
                  <a:lnTo>
                    <a:pt x="8056" y="1027"/>
                  </a:lnTo>
                  <a:lnTo>
                    <a:pt x="7894" y="1027"/>
                  </a:lnTo>
                  <a:lnTo>
                    <a:pt x="7894" y="369"/>
                  </a:lnTo>
                  <a:lnTo>
                    <a:pt x="7559" y="859"/>
                  </a:lnTo>
                  <a:lnTo>
                    <a:pt x="7511" y="859"/>
                  </a:lnTo>
                  <a:lnTo>
                    <a:pt x="7176" y="369"/>
                  </a:lnTo>
                  <a:lnTo>
                    <a:pt x="7176" y="1027"/>
                  </a:lnTo>
                  <a:lnTo>
                    <a:pt x="7018" y="1027"/>
                  </a:lnTo>
                  <a:lnTo>
                    <a:pt x="7018" y="513"/>
                  </a:lnTo>
                  <a:lnTo>
                    <a:pt x="7018" y="0"/>
                  </a:lnTo>
                  <a:close/>
                  <a:moveTo>
                    <a:pt x="8500" y="0"/>
                  </a:moveTo>
                  <a:lnTo>
                    <a:pt x="9156" y="0"/>
                  </a:lnTo>
                  <a:lnTo>
                    <a:pt x="9156" y="151"/>
                  </a:lnTo>
                  <a:lnTo>
                    <a:pt x="8659" y="151"/>
                  </a:lnTo>
                  <a:lnTo>
                    <a:pt x="8659" y="430"/>
                  </a:lnTo>
                  <a:lnTo>
                    <a:pt x="9120" y="430"/>
                  </a:lnTo>
                  <a:lnTo>
                    <a:pt x="9120" y="583"/>
                  </a:lnTo>
                  <a:lnTo>
                    <a:pt x="8659" y="583"/>
                  </a:lnTo>
                  <a:lnTo>
                    <a:pt x="8659" y="875"/>
                  </a:lnTo>
                  <a:lnTo>
                    <a:pt x="9157" y="875"/>
                  </a:lnTo>
                  <a:lnTo>
                    <a:pt x="9157" y="1027"/>
                  </a:lnTo>
                  <a:lnTo>
                    <a:pt x="8500" y="1027"/>
                  </a:lnTo>
                  <a:lnTo>
                    <a:pt x="8500" y="513"/>
                  </a:lnTo>
                  <a:lnTo>
                    <a:pt x="8500" y="0"/>
                  </a:lnTo>
                  <a:close/>
                  <a:moveTo>
                    <a:pt x="9937" y="874"/>
                  </a:moveTo>
                  <a:lnTo>
                    <a:pt x="9974" y="873"/>
                  </a:lnTo>
                  <a:lnTo>
                    <a:pt x="10010" y="867"/>
                  </a:lnTo>
                  <a:lnTo>
                    <a:pt x="10043" y="858"/>
                  </a:lnTo>
                  <a:lnTo>
                    <a:pt x="10074" y="846"/>
                  </a:lnTo>
                  <a:lnTo>
                    <a:pt x="10103" y="831"/>
                  </a:lnTo>
                  <a:lnTo>
                    <a:pt x="10129" y="813"/>
                  </a:lnTo>
                  <a:lnTo>
                    <a:pt x="10153" y="792"/>
                  </a:lnTo>
                  <a:lnTo>
                    <a:pt x="10174" y="768"/>
                  </a:lnTo>
                  <a:lnTo>
                    <a:pt x="10193" y="743"/>
                  </a:lnTo>
                  <a:lnTo>
                    <a:pt x="10210" y="716"/>
                  </a:lnTo>
                  <a:lnTo>
                    <a:pt x="10224" y="686"/>
                  </a:lnTo>
                  <a:lnTo>
                    <a:pt x="10235" y="653"/>
                  </a:lnTo>
                  <a:lnTo>
                    <a:pt x="10244" y="620"/>
                  </a:lnTo>
                  <a:lnTo>
                    <a:pt x="10250" y="585"/>
                  </a:lnTo>
                  <a:lnTo>
                    <a:pt x="10254" y="549"/>
                  </a:lnTo>
                  <a:lnTo>
                    <a:pt x="10255" y="512"/>
                  </a:lnTo>
                  <a:lnTo>
                    <a:pt x="10254" y="475"/>
                  </a:lnTo>
                  <a:lnTo>
                    <a:pt x="10250" y="439"/>
                  </a:lnTo>
                  <a:lnTo>
                    <a:pt x="10244" y="404"/>
                  </a:lnTo>
                  <a:lnTo>
                    <a:pt x="10235" y="370"/>
                  </a:lnTo>
                  <a:lnTo>
                    <a:pt x="10224" y="339"/>
                  </a:lnTo>
                  <a:lnTo>
                    <a:pt x="10210" y="309"/>
                  </a:lnTo>
                  <a:lnTo>
                    <a:pt x="10193" y="282"/>
                  </a:lnTo>
                  <a:lnTo>
                    <a:pt x="10174" y="257"/>
                  </a:lnTo>
                  <a:lnTo>
                    <a:pt x="10153" y="234"/>
                  </a:lnTo>
                  <a:lnTo>
                    <a:pt x="10129" y="213"/>
                  </a:lnTo>
                  <a:lnTo>
                    <a:pt x="10103" y="195"/>
                  </a:lnTo>
                  <a:lnTo>
                    <a:pt x="10075" y="180"/>
                  </a:lnTo>
                  <a:lnTo>
                    <a:pt x="10044" y="168"/>
                  </a:lnTo>
                  <a:lnTo>
                    <a:pt x="10012" y="160"/>
                  </a:lnTo>
                  <a:lnTo>
                    <a:pt x="9976" y="155"/>
                  </a:lnTo>
                  <a:lnTo>
                    <a:pt x="9938" y="152"/>
                  </a:lnTo>
                  <a:lnTo>
                    <a:pt x="9714" y="152"/>
                  </a:lnTo>
                  <a:lnTo>
                    <a:pt x="9714" y="874"/>
                  </a:lnTo>
                  <a:lnTo>
                    <a:pt x="9937" y="874"/>
                  </a:lnTo>
                  <a:close/>
                  <a:moveTo>
                    <a:pt x="9554" y="0"/>
                  </a:moveTo>
                  <a:lnTo>
                    <a:pt x="9942" y="0"/>
                  </a:lnTo>
                  <a:lnTo>
                    <a:pt x="9997" y="3"/>
                  </a:lnTo>
                  <a:lnTo>
                    <a:pt x="10024" y="5"/>
                  </a:lnTo>
                  <a:lnTo>
                    <a:pt x="10049" y="9"/>
                  </a:lnTo>
                  <a:lnTo>
                    <a:pt x="10097" y="21"/>
                  </a:lnTo>
                  <a:lnTo>
                    <a:pt x="10144" y="36"/>
                  </a:lnTo>
                  <a:lnTo>
                    <a:pt x="10186" y="55"/>
                  </a:lnTo>
                  <a:lnTo>
                    <a:pt x="10225" y="79"/>
                  </a:lnTo>
                  <a:lnTo>
                    <a:pt x="10243" y="92"/>
                  </a:lnTo>
                  <a:lnTo>
                    <a:pt x="10261" y="107"/>
                  </a:lnTo>
                  <a:lnTo>
                    <a:pt x="10278" y="122"/>
                  </a:lnTo>
                  <a:lnTo>
                    <a:pt x="10295" y="139"/>
                  </a:lnTo>
                  <a:lnTo>
                    <a:pt x="10309" y="156"/>
                  </a:lnTo>
                  <a:lnTo>
                    <a:pt x="10324" y="174"/>
                  </a:lnTo>
                  <a:lnTo>
                    <a:pt x="10337" y="193"/>
                  </a:lnTo>
                  <a:lnTo>
                    <a:pt x="10349" y="213"/>
                  </a:lnTo>
                  <a:lnTo>
                    <a:pt x="10361" y="234"/>
                  </a:lnTo>
                  <a:lnTo>
                    <a:pt x="10372" y="255"/>
                  </a:lnTo>
                  <a:lnTo>
                    <a:pt x="10381" y="278"/>
                  </a:lnTo>
                  <a:lnTo>
                    <a:pt x="10390" y="301"/>
                  </a:lnTo>
                  <a:lnTo>
                    <a:pt x="10397" y="325"/>
                  </a:lnTo>
                  <a:lnTo>
                    <a:pt x="10404" y="350"/>
                  </a:lnTo>
                  <a:lnTo>
                    <a:pt x="10415" y="403"/>
                  </a:lnTo>
                  <a:lnTo>
                    <a:pt x="10421" y="458"/>
                  </a:lnTo>
                  <a:lnTo>
                    <a:pt x="10423" y="515"/>
                  </a:lnTo>
                  <a:lnTo>
                    <a:pt x="10421" y="573"/>
                  </a:lnTo>
                  <a:lnTo>
                    <a:pt x="10414" y="628"/>
                  </a:lnTo>
                  <a:lnTo>
                    <a:pt x="10409" y="653"/>
                  </a:lnTo>
                  <a:lnTo>
                    <a:pt x="10404" y="680"/>
                  </a:lnTo>
                  <a:lnTo>
                    <a:pt x="10388" y="728"/>
                  </a:lnTo>
                  <a:lnTo>
                    <a:pt x="10370" y="773"/>
                  </a:lnTo>
                  <a:lnTo>
                    <a:pt x="10348" y="815"/>
                  </a:lnTo>
                  <a:lnTo>
                    <a:pt x="10321" y="853"/>
                  </a:lnTo>
                  <a:lnTo>
                    <a:pt x="10291" y="889"/>
                  </a:lnTo>
                  <a:lnTo>
                    <a:pt x="10258" y="921"/>
                  </a:lnTo>
                  <a:lnTo>
                    <a:pt x="10220" y="948"/>
                  </a:lnTo>
                  <a:lnTo>
                    <a:pt x="10181" y="972"/>
                  </a:lnTo>
                  <a:lnTo>
                    <a:pt x="10136" y="991"/>
                  </a:lnTo>
                  <a:lnTo>
                    <a:pt x="10090" y="1007"/>
                  </a:lnTo>
                  <a:lnTo>
                    <a:pt x="10064" y="1013"/>
                  </a:lnTo>
                  <a:lnTo>
                    <a:pt x="10039" y="1018"/>
                  </a:lnTo>
                  <a:lnTo>
                    <a:pt x="10013" y="1022"/>
                  </a:lnTo>
                  <a:lnTo>
                    <a:pt x="9986" y="1025"/>
                  </a:lnTo>
                  <a:lnTo>
                    <a:pt x="9930" y="1027"/>
                  </a:lnTo>
                  <a:lnTo>
                    <a:pt x="9554" y="1027"/>
                  </a:lnTo>
                  <a:lnTo>
                    <a:pt x="9554" y="513"/>
                  </a:lnTo>
                  <a:lnTo>
                    <a:pt x="9554" y="0"/>
                  </a:lnTo>
                  <a:close/>
                  <a:moveTo>
                    <a:pt x="10969" y="1027"/>
                  </a:moveTo>
                  <a:lnTo>
                    <a:pt x="10810" y="1027"/>
                  </a:lnTo>
                  <a:lnTo>
                    <a:pt x="10810" y="513"/>
                  </a:lnTo>
                  <a:lnTo>
                    <a:pt x="10810" y="0"/>
                  </a:lnTo>
                  <a:lnTo>
                    <a:pt x="10969" y="0"/>
                  </a:lnTo>
                  <a:lnTo>
                    <a:pt x="10969" y="513"/>
                  </a:lnTo>
                  <a:lnTo>
                    <a:pt x="10969" y="102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392555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4" r:id="rId19"/>
    <p:sldLayoutId id="2147483685" r:id="rId20"/>
    <p:sldLayoutId id="2147483686" r:id="rId21"/>
    <p:sldLayoutId id="2147483687" r:id="rId22"/>
    <p:sldLayoutId id="2147483688" r:id="rId23"/>
  </p:sldLayoutIdLst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1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7188" indent="-357188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26"/>
        </a:buBlip>
        <a:defRPr sz="2200" kern="1200" spc="-10" baseline="0">
          <a:solidFill>
            <a:schemeClr val="tx1"/>
          </a:solidFill>
          <a:latin typeface="+mn-lt"/>
          <a:ea typeface="+mn-ea"/>
          <a:cs typeface="+mn-cs"/>
        </a:defRPr>
      </a:lvl1pPr>
      <a:lvl2pPr marL="806450" indent="-2667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Calibri" panose="020F0502020204030204" pitchFamily="34" charset="0"/>
        <a:buChar char="–"/>
        <a:defRPr sz="1800" kern="1200" spc="-10" baseline="0">
          <a:solidFill>
            <a:schemeClr val="tx1"/>
          </a:solidFill>
          <a:latin typeface="+mn-lt"/>
          <a:ea typeface="+mn-ea"/>
          <a:cs typeface="+mn-cs"/>
        </a:defRPr>
      </a:lvl2pPr>
      <a:lvl3pPr marL="1163638" indent="-265113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Calibri" panose="020F0502020204030204" pitchFamily="34" charset="0"/>
        <a:buChar char="–"/>
        <a:defRPr sz="1600" kern="1200" spc="-10" baseline="0">
          <a:solidFill>
            <a:schemeClr val="tx1"/>
          </a:solidFill>
          <a:latin typeface="+mn-lt"/>
          <a:ea typeface="+mn-ea"/>
          <a:cs typeface="+mn-cs"/>
        </a:defRPr>
      </a:lvl3pPr>
      <a:lvl4pPr marL="1520825" indent="-265113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Calibri" panose="020F0502020204030204" pitchFamily="34" charset="0"/>
        <a:buChar char="–"/>
        <a:defRPr sz="1600" kern="1200" spc="-10" baseline="0">
          <a:solidFill>
            <a:schemeClr val="tx1"/>
          </a:solidFill>
          <a:latin typeface="+mn-lt"/>
          <a:ea typeface="+mn-ea"/>
          <a:cs typeface="+mn-cs"/>
        </a:defRPr>
      </a:lvl4pPr>
      <a:lvl5pPr marL="1878013" indent="-265113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Calibri" panose="020F0502020204030204" pitchFamily="34" charset="0"/>
        <a:buChar char="–"/>
        <a:defRPr sz="1600" kern="1200" spc="-10" baseline="0">
          <a:solidFill>
            <a:schemeClr val="tx1"/>
          </a:solidFill>
          <a:latin typeface="+mn-lt"/>
          <a:ea typeface="+mn-ea"/>
          <a:cs typeface="+mn-cs"/>
        </a:defRPr>
      </a:lvl5pPr>
      <a:lvl6pPr marL="2244725" indent="-274638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Calibri" panose="020F0502020204030204" pitchFamily="34" charset="0"/>
        <a:buChar char="–"/>
        <a:defRPr sz="1600" kern="1200" spc="-10" baseline="0">
          <a:solidFill>
            <a:schemeClr val="tx1"/>
          </a:solidFill>
          <a:latin typeface="+mn-lt"/>
          <a:ea typeface="+mn-ea"/>
          <a:cs typeface="+mn-cs"/>
        </a:defRPr>
      </a:lvl6pPr>
      <a:lvl7pPr marL="2601913" indent="-2667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Calibri" panose="020F0502020204030204" pitchFamily="34" charset="0"/>
        <a:buChar char="–"/>
        <a:defRPr sz="1600" kern="1200" spc="-10" baseline="0">
          <a:solidFill>
            <a:schemeClr val="tx1"/>
          </a:solidFill>
          <a:latin typeface="+mn-lt"/>
          <a:ea typeface="+mn-ea"/>
          <a:cs typeface="+mn-cs"/>
        </a:defRPr>
      </a:lvl7pPr>
      <a:lvl8pPr marL="2959100" indent="-265113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Calibri" panose="020F0502020204030204" pitchFamily="34" charset="0"/>
        <a:buChar char="–"/>
        <a:defRPr sz="1600" kern="1200" spc="-1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F61CEE-C4B5-C1CE-03D7-E6B823001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1EECD58D-B22E-55BA-F8CD-F14ACC34D1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9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CF9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3F8DEB5-807A-593A-622A-D3D4999827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9360" y="3429000"/>
            <a:ext cx="10444480" cy="1433295"/>
          </a:xfrm>
        </p:spPr>
        <p:txBody>
          <a:bodyPr>
            <a:normAutofit fontScale="90000"/>
          </a:bodyPr>
          <a:lstStyle/>
          <a:p>
            <a:r>
              <a:rPr lang="fi-FI" sz="4000" dirty="0">
                <a:solidFill>
                  <a:schemeClr val="bg1"/>
                </a:solidFill>
              </a:rPr>
              <a:t>Mitä tiedämme pohjois-suomalaisista kuluttajista.</a:t>
            </a:r>
            <a:br>
              <a:rPr lang="fi-FI" sz="4000" dirty="0">
                <a:solidFill>
                  <a:schemeClr val="bg1"/>
                </a:solidFill>
              </a:rPr>
            </a:br>
            <a:br>
              <a:rPr lang="fi-FI" sz="4000" dirty="0">
                <a:solidFill>
                  <a:schemeClr val="bg1"/>
                </a:solidFill>
              </a:rPr>
            </a:br>
            <a:r>
              <a:rPr lang="fi-FI" sz="1800" dirty="0">
                <a:solidFill>
                  <a:schemeClr val="bg1"/>
                </a:solidFill>
              </a:rPr>
              <a:t>Lähde: Pohjoista Kanttia -tutkimukset</a:t>
            </a:r>
            <a:endParaRPr lang="fi-FI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100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88D3D6B5-6D9E-0B45-96DD-36B2114C0F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5720" y="-20558"/>
            <a:ext cx="4756134" cy="6857999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09C56A6E-57EA-174F-97E6-071CA676E5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11465" y="-20557"/>
            <a:ext cx="4756134" cy="6857999"/>
          </a:xfrm>
          <a:prstGeom prst="rect">
            <a:avLst/>
          </a:prstGeom>
        </p:spPr>
      </p:pic>
      <p:sp>
        <p:nvSpPr>
          <p:cNvPr id="2" name="Suorakulmio 1">
            <a:extLst>
              <a:ext uri="{FF2B5EF4-FFF2-40B4-BE49-F238E27FC236}">
                <a16:creationId xmlns:a16="http://schemas.microsoft.com/office/drawing/2014/main" id="{3237D703-3EE2-0940-8389-2D307041E909}"/>
              </a:ext>
            </a:extLst>
          </p:cNvPr>
          <p:cNvSpPr/>
          <p:nvPr/>
        </p:nvSpPr>
        <p:spPr>
          <a:xfrm>
            <a:off x="4444669" y="0"/>
            <a:ext cx="7747331" cy="1872208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Big Caslon Medium" panose="02000603090000020003" pitchFamily="2" charset="-79"/>
              </a:rPr>
              <a:t>POHJOISTA KANTTIA</a:t>
            </a: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7C61D396-F0B6-C744-9A7B-72EE44409917}"/>
              </a:ext>
            </a:extLst>
          </p:cNvPr>
          <p:cNvSpPr/>
          <p:nvPr/>
        </p:nvSpPr>
        <p:spPr>
          <a:xfrm>
            <a:off x="8752099" y="2420888"/>
            <a:ext cx="3061809" cy="32316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Pohjoisen ihminen on ehkä identiteetiltään enemmän maalainen tai metsäläinen, vanhan kansan ihminen. Mutkattomuus ja tuttavallisuus positiivisina piirteinä, toisaalta jonkinlainen uppiniskainen junttius myös melko yleistä.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Pohjoista Kanttia: arvo- ja asennetutkimus, Kaleva Media 12/2019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D31BA3CC-3AC5-3846-8542-FE4E65CDCE7E}"/>
              </a:ext>
            </a:extLst>
          </p:cNvPr>
          <p:cNvSpPr txBox="1"/>
          <p:nvPr/>
        </p:nvSpPr>
        <p:spPr>
          <a:xfrm>
            <a:off x="8400256" y="1772816"/>
            <a:ext cx="115212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500" b="1" i="1" u="none" strike="noStrike" kern="1200" cap="none" spc="0" normalizeH="0" baseline="0" noProof="0" dirty="0">
                <a:ln>
                  <a:noFill/>
                </a:ln>
                <a:solidFill>
                  <a:srgbClr val="8B784A"/>
                </a:solidFill>
                <a:effectLst/>
                <a:uLnTx/>
                <a:uFillTx/>
                <a:latin typeface="Al Tarikh" pitchFamily="2" charset="-78"/>
                <a:ea typeface="+mn-ea"/>
                <a:cs typeface="Al Tarikh" pitchFamily="2" charset="-78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4342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FEB22132-7247-F54B-BC07-E8B411709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E6AC23-92AA-450C-B810-ACE39042675E}" type="slidenum">
              <a:rPr kumimoji="0" lang="en-US" sz="1200" b="0" i="0" u="none" strike="noStrike" kern="1200" cap="none" spc="-1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-1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43C85A-882F-0340-A7EE-FBE00B289CA5}"/>
              </a:ext>
            </a:extLst>
          </p:cNvPr>
          <p:cNvSpPr txBox="1"/>
          <p:nvPr/>
        </p:nvSpPr>
        <p:spPr>
          <a:xfrm>
            <a:off x="8016447" y="1916832"/>
            <a:ext cx="39604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Arvostaa selkeitä oivalluksia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Pitää positiivisesta leikkisyydestä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 mielellään lojaali hyvälle palvelulle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Brändi on usein oikotie –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noin 50% ostoista ilman vertailevaa harkintaa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C44ED8A-1E57-974D-9B9B-9AFC1845F68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7500592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865870A-86CE-7E43-82F6-C06F371AEC1A}"/>
              </a:ext>
            </a:extLst>
          </p:cNvPr>
          <p:cNvSpPr txBox="1">
            <a:spLocks/>
          </p:cNvSpPr>
          <p:nvPr/>
        </p:nvSpPr>
        <p:spPr>
          <a:xfrm>
            <a:off x="8047111" y="831292"/>
            <a:ext cx="3960440" cy="6477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spc="-1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600" b="1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Pohjoinen asiakas</a:t>
            </a:r>
          </a:p>
        </p:txBody>
      </p:sp>
    </p:spTree>
    <p:extLst>
      <p:ext uri="{BB962C8B-B14F-4D97-AF65-F5344CB8AC3E}">
        <p14:creationId xmlns:p14="http://schemas.microsoft.com/office/powerpoint/2010/main" val="165216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CD204-9AAE-FD49-823E-B02FFA1C0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600" dirty="0"/>
              <a:t>Hintatarjousten hyödyntäminen on kansantapa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4B23F5-3A20-C54E-8FF8-55587CC60EC7}"/>
              </a:ext>
            </a:extLst>
          </p:cNvPr>
          <p:cNvSpPr txBox="1"/>
          <p:nvPr/>
        </p:nvSpPr>
        <p:spPr>
          <a:xfrm>
            <a:off x="637092" y="5886192"/>
            <a:ext cx="5804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*Hintahaukkoja, jotka metsästävät aina vain halvinta hintaa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ja joille kyseessä on elämäntapa on kuitenkin vain noin </a:t>
            </a:r>
            <a:r>
              <a:rPr kumimoji="0" lang="fi-FI" sz="1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15%.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CDCFDB94-B706-C34F-8D5C-02A5BA64D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497574">
            <a:off x="6060329" y="1767432"/>
            <a:ext cx="6179622" cy="4115628"/>
          </a:xfrm>
          <a:prstGeom prst="rect">
            <a:avLst/>
          </a:prstGeom>
        </p:spPr>
      </p:pic>
      <p:sp>
        <p:nvSpPr>
          <p:cNvPr id="7" name="Pyöristetty suorakulmio 6">
            <a:extLst>
              <a:ext uri="{FF2B5EF4-FFF2-40B4-BE49-F238E27FC236}">
                <a16:creationId xmlns:a16="http://schemas.microsoft.com/office/drawing/2014/main" id="{32311E4B-F58B-9F4E-AE4E-639D37739067}"/>
              </a:ext>
            </a:extLst>
          </p:cNvPr>
          <p:cNvSpPr/>
          <p:nvPr/>
        </p:nvSpPr>
        <p:spPr>
          <a:xfrm>
            <a:off x="1372672" y="1478759"/>
            <a:ext cx="4333506" cy="66203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Jatkuvasti aktiivisesti hyödyntävät*</a:t>
            </a:r>
          </a:p>
        </p:txBody>
      </p:sp>
      <p:sp>
        <p:nvSpPr>
          <p:cNvPr id="9" name="Pyöristetty suorakulmio 8">
            <a:extLst>
              <a:ext uri="{FF2B5EF4-FFF2-40B4-BE49-F238E27FC236}">
                <a16:creationId xmlns:a16="http://schemas.microsoft.com/office/drawing/2014/main" id="{413EF3D1-376E-284E-AEC2-1A7DE53D6FC0}"/>
              </a:ext>
            </a:extLst>
          </p:cNvPr>
          <p:cNvSpPr/>
          <p:nvPr/>
        </p:nvSpPr>
        <p:spPr>
          <a:xfrm>
            <a:off x="1372672" y="2566113"/>
            <a:ext cx="4333506" cy="66203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Usein hyödyntävät</a:t>
            </a:r>
          </a:p>
        </p:txBody>
      </p:sp>
      <p:sp>
        <p:nvSpPr>
          <p:cNvPr id="10" name="Pyöristetty suorakulmio 9">
            <a:extLst>
              <a:ext uri="{FF2B5EF4-FFF2-40B4-BE49-F238E27FC236}">
                <a16:creationId xmlns:a16="http://schemas.microsoft.com/office/drawing/2014/main" id="{F1F8BF9E-6144-DC48-B993-5ED4929DCA90}"/>
              </a:ext>
            </a:extLst>
          </p:cNvPr>
          <p:cNvSpPr/>
          <p:nvPr/>
        </p:nvSpPr>
        <p:spPr>
          <a:xfrm>
            <a:off x="1372672" y="3697659"/>
            <a:ext cx="4333506" cy="66203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Silloin tällöin hyödyntävät</a:t>
            </a:r>
          </a:p>
        </p:txBody>
      </p:sp>
      <p:sp>
        <p:nvSpPr>
          <p:cNvPr id="11" name="Ellipsi 10">
            <a:extLst>
              <a:ext uri="{FF2B5EF4-FFF2-40B4-BE49-F238E27FC236}">
                <a16:creationId xmlns:a16="http://schemas.microsoft.com/office/drawing/2014/main" id="{3F27E0F8-5A47-FD43-A8AE-A989BBC50D06}"/>
              </a:ext>
            </a:extLst>
          </p:cNvPr>
          <p:cNvSpPr/>
          <p:nvPr/>
        </p:nvSpPr>
        <p:spPr>
          <a:xfrm>
            <a:off x="745461" y="1428902"/>
            <a:ext cx="939224" cy="75436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30%</a:t>
            </a:r>
          </a:p>
        </p:txBody>
      </p:sp>
      <p:sp>
        <p:nvSpPr>
          <p:cNvPr id="12" name="Ellipsi 11">
            <a:extLst>
              <a:ext uri="{FF2B5EF4-FFF2-40B4-BE49-F238E27FC236}">
                <a16:creationId xmlns:a16="http://schemas.microsoft.com/office/drawing/2014/main" id="{65058A29-7D01-F543-AD6D-4E371D710F2F}"/>
              </a:ext>
            </a:extLst>
          </p:cNvPr>
          <p:cNvSpPr/>
          <p:nvPr/>
        </p:nvSpPr>
        <p:spPr>
          <a:xfrm>
            <a:off x="661075" y="2333005"/>
            <a:ext cx="1107996" cy="966617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40%</a:t>
            </a:r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CFE992E3-AF53-8140-BA13-74795B666177}"/>
              </a:ext>
            </a:extLst>
          </p:cNvPr>
          <p:cNvSpPr/>
          <p:nvPr/>
        </p:nvSpPr>
        <p:spPr>
          <a:xfrm>
            <a:off x="745461" y="3651496"/>
            <a:ext cx="939224" cy="75436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25%</a:t>
            </a:r>
          </a:p>
        </p:txBody>
      </p:sp>
      <p:sp>
        <p:nvSpPr>
          <p:cNvPr id="14" name="Pyöristetty suorakulmio 13">
            <a:extLst>
              <a:ext uri="{FF2B5EF4-FFF2-40B4-BE49-F238E27FC236}">
                <a16:creationId xmlns:a16="http://schemas.microsoft.com/office/drawing/2014/main" id="{737C7E3B-9B21-914A-AE47-18325B788E70}"/>
              </a:ext>
            </a:extLst>
          </p:cNvPr>
          <p:cNvSpPr/>
          <p:nvPr/>
        </p:nvSpPr>
        <p:spPr>
          <a:xfrm>
            <a:off x="1372672" y="4850056"/>
            <a:ext cx="4333506" cy="66203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Ei juuri lainkaan hyödyntävät</a:t>
            </a:r>
          </a:p>
        </p:txBody>
      </p:sp>
      <p:sp>
        <p:nvSpPr>
          <p:cNvPr id="15" name="Ellipsi 14">
            <a:extLst>
              <a:ext uri="{FF2B5EF4-FFF2-40B4-BE49-F238E27FC236}">
                <a16:creationId xmlns:a16="http://schemas.microsoft.com/office/drawing/2014/main" id="{593C985C-539A-2A42-BAD4-1940B351308F}"/>
              </a:ext>
            </a:extLst>
          </p:cNvPr>
          <p:cNvSpPr/>
          <p:nvPr/>
        </p:nvSpPr>
        <p:spPr>
          <a:xfrm>
            <a:off x="745461" y="4803893"/>
            <a:ext cx="939224" cy="75436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5%</a:t>
            </a:r>
          </a:p>
        </p:txBody>
      </p:sp>
    </p:spTree>
    <p:extLst>
      <p:ext uri="{BB962C8B-B14F-4D97-AF65-F5344CB8AC3E}">
        <p14:creationId xmlns:p14="http://schemas.microsoft.com/office/powerpoint/2010/main" val="331176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E9FD4E-A391-D845-B752-45326112E40D}"/>
              </a:ext>
            </a:extLst>
          </p:cNvPr>
          <p:cNvSpPr txBox="1"/>
          <p:nvPr/>
        </p:nvSpPr>
        <p:spPr>
          <a:xfrm>
            <a:off x="6593525" y="1844824"/>
            <a:ext cx="499318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Perushyvä laatu on hyväksyttävyystekijä, ei erottumistekijä.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Pohjoinen ostaja päätyy useimmin tuotteeseen tai versioon, joka on </a:t>
            </a: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hyväksyttävässä hintahaarukassa </a:t>
            </a: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mutta </a:t>
            </a: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houkuttavin</a:t>
            </a: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ja paras sen sisällä  – harvoin kaikkein halvin</a:t>
            </a:r>
            <a:r>
              <a:rPr kumimoji="0" lang="fi-FI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Laatu edellä valintaan päätyy useammin asiakas, joka pysähtyy tai jonka saa pysäytettyä miettimään hankintaansa vähän pidempään.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Laadunmetsästäjiä, jotka haluavat hyvin vahvasti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ostaa aina mieluiten laadukasta ja kestävää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 noin 20% pohjoissuomalaisista.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9EC7FF-9E60-A24D-A383-8BF4736A554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807968" cy="68406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ACD204-9AAE-FD49-823E-B02FFA1C033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593525" y="747128"/>
            <a:ext cx="6408712" cy="647700"/>
          </a:xfrm>
        </p:spPr>
        <p:txBody>
          <a:bodyPr/>
          <a:lstStyle/>
          <a:p>
            <a:r>
              <a:rPr lang="fi-FI" sz="3600" dirty="0"/>
              <a:t>Vain erottuvasta laadusta maksetaan ekstraa</a:t>
            </a:r>
          </a:p>
        </p:txBody>
      </p:sp>
    </p:spTree>
    <p:extLst>
      <p:ext uri="{BB962C8B-B14F-4D97-AF65-F5344CB8AC3E}">
        <p14:creationId xmlns:p14="http://schemas.microsoft.com/office/powerpoint/2010/main" val="425842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CD204-9AAE-FD49-823E-B02FFA1C033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228469" y="764704"/>
            <a:ext cx="4896544" cy="647700"/>
          </a:xfrm>
        </p:spPr>
        <p:txBody>
          <a:bodyPr/>
          <a:lstStyle/>
          <a:p>
            <a:r>
              <a:rPr lang="fi-FI" sz="3600" dirty="0"/>
              <a:t>Vastuullisuudella on ostoissa kasvava sijansa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E9FD4E-A391-D845-B752-45326112E40D}"/>
              </a:ext>
            </a:extLst>
          </p:cNvPr>
          <p:cNvSpPr txBox="1"/>
          <p:nvPr/>
        </p:nvSpPr>
        <p:spPr>
          <a:xfrm>
            <a:off x="7176120" y="1700808"/>
            <a:ext cx="477643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Kaikissa ikäryhmissä, ja myös kaikilta ajattelun ilmansuunnilta.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Lähes puolet valitsee tuotteita eettisin perustein melko usein, ympäristövaikutukset pääasiallisena vastuullisuuden kriteerinä.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Kahdella kolmasosalla pohjoissuomalaisia on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taipumus välttää yrityksiä, joiden toimintaa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ei pidä eettisesti hyväksyttävänä.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Vastuullisuus ei tarkoita samaa asiaa kaikille.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Kotimaisuus on ainakin yhtä monelle vastuullisuutta siinä kuin ympäristö-ystävällisyys.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54EEF4-EAED-5343-A00D-5080B2CA76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447"/>
            <a:ext cx="66967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020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133C7031-69A7-2D4C-A9D1-B951C0818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56913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ACD204-9AAE-FD49-823E-B02FFA1C033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951640" y="1340768"/>
            <a:ext cx="3240360" cy="647700"/>
          </a:xfrm>
        </p:spPr>
        <p:txBody>
          <a:bodyPr/>
          <a:lstStyle/>
          <a:p>
            <a:r>
              <a:rPr lang="fi-FI" sz="3600" dirty="0"/>
              <a:t>Paikallisuuden rooli ostamisessa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E9FD4E-A391-D845-B752-45326112E40D}"/>
              </a:ext>
            </a:extLst>
          </p:cNvPr>
          <p:cNvSpPr txBox="1"/>
          <p:nvPr/>
        </p:nvSpPr>
        <p:spPr>
          <a:xfrm>
            <a:off x="8951640" y="2302255"/>
            <a:ext cx="32403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Laatu.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Vastuullisuus.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Paikallisuus liitetään näihin molempiin.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 on myös omakohtaista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yhteenkuuluvuutta.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88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CEE25BE-165C-8495-4EE6-4FD7860E9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3551" y="695990"/>
            <a:ext cx="7737753" cy="584745"/>
          </a:xfrm>
        </p:spPr>
        <p:txBody>
          <a:bodyPr wrap="square" anchor="b">
            <a:spAutoFit/>
          </a:bodyPr>
          <a:lstStyle/>
          <a:p>
            <a:pPr algn="l"/>
            <a:r>
              <a:rPr lang="fi-FI" sz="2600" b="1" dirty="0">
                <a:latin typeface="Century Gothic" panose="020B0502020202020204" pitchFamily="34" charset="0"/>
              </a:rPr>
              <a:t>Vähemmän rahaa – näin säästetään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1BBBC9B-5D34-D00A-7D4E-24E5F84EC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3552" y="1370808"/>
            <a:ext cx="10767907" cy="1144899"/>
          </a:xfrm>
        </p:spPr>
        <p:txBody>
          <a:bodyPr wrap="square">
            <a:spAutoFit/>
          </a:bodyPr>
          <a:lstStyle/>
          <a:p>
            <a:pPr marL="9525" indent="0">
              <a:spcAft>
                <a:spcPts val="0"/>
              </a:spcAft>
              <a:buNone/>
            </a:pPr>
            <a:r>
              <a:rPr lang="fi-FI" sz="1600" b="1" dirty="0">
                <a:latin typeface="Axiforma Book Italic"/>
              </a:rPr>
              <a:t>Yli puolet pohjoissuomalaisista on sitä mieltä, että heillä on käytettävissä rahaa vähemmän kuin</a:t>
            </a:r>
          </a:p>
          <a:p>
            <a:pPr marL="9525" indent="0">
              <a:spcAft>
                <a:spcPts val="0"/>
              </a:spcAft>
              <a:buNone/>
            </a:pPr>
            <a:r>
              <a:rPr lang="fi-FI" sz="1600" b="1" dirty="0">
                <a:latin typeface="Axiforma Book Italic"/>
              </a:rPr>
              <a:t>vuotta aikaisemmin. Näin kokevat erityisesti 30–49-vuotiaat. Ikäryhmistä ainoastaan yli 70-vuotiaat</a:t>
            </a:r>
          </a:p>
          <a:p>
            <a:pPr marL="9525" indent="0">
              <a:spcAft>
                <a:spcPts val="0"/>
              </a:spcAft>
              <a:buNone/>
            </a:pPr>
            <a:r>
              <a:rPr lang="fi-FI" sz="1600" b="1" dirty="0">
                <a:latin typeface="Axiforma Book Italic"/>
              </a:rPr>
              <a:t>ovat sitä mieltä, että oma taloudellinen tilanne on kohentunut vuodessa.</a:t>
            </a: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B663D5C9-004D-8008-645C-9EE51B155D12}"/>
              </a:ext>
            </a:extLst>
          </p:cNvPr>
          <p:cNvSpPr txBox="1">
            <a:spLocks/>
          </p:cNvSpPr>
          <p:nvPr/>
        </p:nvSpPr>
        <p:spPr>
          <a:xfrm>
            <a:off x="1053552" y="271289"/>
            <a:ext cx="10618496" cy="424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Clr>
                <a:srgbClr val="1A1A1A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rgbClr val="1A1A1A"/>
                </a:solidFill>
                <a:latin typeface="Axiforma Book" charset="0"/>
                <a:ea typeface="Axiforma Book" charset="0"/>
                <a:cs typeface="Axiforma Book" charset="0"/>
                <a:sym typeface="Arial"/>
              </a:defRPr>
            </a:lvl1pPr>
            <a:lvl2pPr marL="914400" marR="0" lvl="1" indent="-317500" algn="l" rtl="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Clr>
                <a:srgbClr val="1A1A1A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Clr>
                <a:srgbClr val="1A1A1A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Clr>
                <a:srgbClr val="1A1A1A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Clr>
                <a:srgbClr val="1A1A1A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800"/>
              <a:buFont typeface="Arial"/>
              <a:buNone/>
              <a:tabLst/>
              <a:defRPr/>
            </a:pPr>
            <a:r>
              <a:rPr kumimoji="0" lang="fi-FI" sz="12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xiforma Book Italic" pitchFamily="2" charset="77"/>
                <a:sym typeface="Arial"/>
              </a:rPr>
              <a:t>Pohjoista Kanttia –tutkimus 2023</a:t>
            </a:r>
          </a:p>
        </p:txBody>
      </p:sp>
      <p:pic>
        <p:nvPicPr>
          <p:cNvPr id="6" name="Kuva 5" descr="Kuva, joka sisältää kohteen teksti, kuvakaappaus, Fontti, diagrammi&#10;&#10;Kuvaus luotu automaattisesti">
            <a:extLst>
              <a:ext uri="{FF2B5EF4-FFF2-40B4-BE49-F238E27FC236}">
                <a16:creationId xmlns:a16="http://schemas.microsoft.com/office/drawing/2014/main" id="{B8386BCE-2617-6D0C-A837-973A5AE2644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6281" y="2741384"/>
            <a:ext cx="6887300" cy="3201820"/>
          </a:xfrm>
          <a:prstGeom prst="rect">
            <a:avLst/>
          </a:prstGeom>
        </p:spPr>
      </p:pic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B7BE4C1D-2E9D-D512-A4A9-40D0624597B8}"/>
              </a:ext>
            </a:extLst>
          </p:cNvPr>
          <p:cNvSpPr txBox="1">
            <a:spLocks/>
          </p:cNvSpPr>
          <p:nvPr/>
        </p:nvSpPr>
        <p:spPr>
          <a:xfrm>
            <a:off x="1053551" y="2741384"/>
            <a:ext cx="3970269" cy="3065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Clr>
                <a:srgbClr val="1A1A1A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rgbClr val="1A1A1A"/>
                </a:solidFill>
                <a:latin typeface="Axiforma Book" charset="0"/>
                <a:ea typeface="Axiforma Book" charset="0"/>
                <a:cs typeface="Axiforma Book" charset="0"/>
                <a:sym typeface="Arial"/>
              </a:defRPr>
            </a:lvl1pPr>
            <a:lvl2pPr marL="914400" marR="0" lvl="1" indent="-317500" algn="l" rtl="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Clr>
                <a:srgbClr val="1A1A1A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Clr>
                <a:srgbClr val="1A1A1A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Clr>
                <a:srgbClr val="1A1A1A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Clr>
                <a:srgbClr val="1A1A1A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800"/>
              <a:buFont typeface="Arial"/>
              <a:buNone/>
              <a:tabLst/>
              <a:defRPr/>
            </a:pPr>
            <a:r>
              <a:rPr kumimoji="0" lang="fi-FI" sz="12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xiforma Book Italic" pitchFamily="2" charset="77"/>
                <a:sym typeface="Arial"/>
              </a:rPr>
              <a:t>Pohjoissuomalainen ostaa nyt vain tarpeeseen ja harkitsee hankintansa tarkkaan. Hän säästää niin sähkössä kuin ruuassa.</a:t>
            </a:r>
          </a:p>
          <a:p>
            <a:pPr marL="9525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800"/>
              <a:buFont typeface="Arial"/>
              <a:buNone/>
              <a:tabLst/>
              <a:defRPr/>
            </a:pPr>
            <a:endParaRPr kumimoji="0" lang="fi-FI" sz="12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Axiforma Book Italic" pitchFamily="2" charset="77"/>
              <a:sym typeface="Arial"/>
            </a:endParaRPr>
          </a:p>
          <a:p>
            <a:pPr marL="9525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800"/>
              <a:buFont typeface="Arial"/>
              <a:buNone/>
              <a:tabLst/>
              <a:defRPr/>
            </a:pPr>
            <a:r>
              <a:rPr kumimoji="0" lang="fi-FI" sz="12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xiforma Book Italic" pitchFamily="2" charset="77"/>
                <a:sym typeface="Arial"/>
              </a:rPr>
              <a:t>Isompia hankintoja siirretään. Huvituksista ja turhuuksista on luovuttu. Hankinnoissa kestävyys on tärkeää. Paikallista suositaan, ja</a:t>
            </a:r>
          </a:p>
          <a:p>
            <a:pPr marL="9525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800"/>
              <a:buFont typeface="Arial"/>
              <a:buNone/>
              <a:tabLst/>
              <a:defRPr/>
            </a:pPr>
            <a:r>
              <a:rPr kumimoji="0" lang="fi-FI" sz="12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xiforma Book Italic" pitchFamily="2" charset="77"/>
                <a:sym typeface="Arial"/>
              </a:rPr>
              <a:t>luontoarvot nousevat esille. </a:t>
            </a:r>
          </a:p>
          <a:p>
            <a:pPr marL="9525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800"/>
              <a:buFont typeface="Arial"/>
              <a:buNone/>
              <a:tabLst/>
              <a:defRPr/>
            </a:pPr>
            <a:endParaRPr kumimoji="0" lang="fi-FI" sz="12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Axiforma Book Italic" pitchFamily="2" charset="77"/>
              <a:sym typeface="Arial"/>
            </a:endParaRPr>
          </a:p>
          <a:p>
            <a:pPr marL="9525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800"/>
              <a:buFont typeface="Arial"/>
              <a:buNone/>
              <a:tabLst/>
              <a:defRPr/>
            </a:pPr>
            <a:r>
              <a:rPr kumimoji="0" lang="fi-FI" sz="12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xiforma Book Italic" pitchFamily="2" charset="77"/>
                <a:sym typeface="Arial"/>
              </a:rPr>
              <a:t>Vyön kiristämisestä huolimatta ajatukset ovat kuitenkin toiveikkaita. Palataan perusasioiden äärelle ja arvostetaan sitä, mitä jo on.</a:t>
            </a:r>
          </a:p>
        </p:txBody>
      </p:sp>
    </p:spTree>
    <p:extLst>
      <p:ext uri="{BB962C8B-B14F-4D97-AF65-F5344CB8AC3E}">
        <p14:creationId xmlns:p14="http://schemas.microsoft.com/office/powerpoint/2010/main" val="1448960740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C919A0-AF89-5393-0CD4-ACC575BEA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 descr="Kuva, joka sisältää kohteen piha-, taivas, maa, kallio&#10;&#10;Kuvaus luotu automaattisesti">
            <a:extLst>
              <a:ext uri="{FF2B5EF4-FFF2-40B4-BE49-F238E27FC236}">
                <a16:creationId xmlns:a16="http://schemas.microsoft.com/office/drawing/2014/main" id="{1AE57359-DF95-9066-5C1F-D17BEC12180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CE153F0-D2F1-5352-9704-50F8E62A0C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3214" y="3429000"/>
            <a:ext cx="10444480" cy="1433295"/>
          </a:xfrm>
        </p:spPr>
        <p:txBody>
          <a:bodyPr>
            <a:normAutofit/>
          </a:bodyPr>
          <a:lstStyle/>
          <a:p>
            <a:r>
              <a:rPr lang="fi-FI" sz="4000" dirty="0">
                <a:solidFill>
                  <a:schemeClr val="bg1"/>
                </a:solidFill>
              </a:rPr>
              <a:t>Pohjoista Kanttia 2024</a:t>
            </a:r>
            <a:br>
              <a:rPr lang="fi-FI" sz="4000" dirty="0">
                <a:solidFill>
                  <a:schemeClr val="bg1"/>
                </a:solidFill>
              </a:rPr>
            </a:br>
            <a:r>
              <a:rPr lang="fi-FI" sz="1800" dirty="0">
                <a:solidFill>
                  <a:schemeClr val="bg1"/>
                </a:solidFill>
              </a:rPr>
              <a:t>Ensi puraisut tuloksiin</a:t>
            </a:r>
            <a:endParaRPr lang="fi-FI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118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984DD-64D4-95ED-5BAF-89381FB68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1DB00FD-95D3-F503-E157-B94913441BAE}"/>
              </a:ext>
            </a:extLst>
          </p:cNvPr>
          <p:cNvSpPr txBox="1">
            <a:spLocks/>
          </p:cNvSpPr>
          <p:nvPr/>
        </p:nvSpPr>
        <p:spPr>
          <a:xfrm>
            <a:off x="1199842" y="898863"/>
            <a:ext cx="5106741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1A1A1A"/>
                </a:solidFill>
                <a:latin typeface="Axiforma" charset="0"/>
                <a:ea typeface="Axiforma" charset="0"/>
                <a:cs typeface="Axiforma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tabLst/>
              <a:defRPr/>
            </a:pPr>
            <a:r>
              <a:rPr kumimoji="0" lang="fi-FI" sz="3600" b="1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xiforma" charset="0"/>
                <a:sym typeface="Arial"/>
              </a:rPr>
              <a:t>Taustaa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B3834AD3-2E97-B0E6-1F14-59D1EA438126}"/>
              </a:ext>
            </a:extLst>
          </p:cNvPr>
          <p:cNvSpPr txBox="1"/>
          <p:nvPr/>
        </p:nvSpPr>
        <p:spPr>
          <a:xfrm>
            <a:off x="1199842" y="1667742"/>
            <a:ext cx="489615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Tämän vuoden Pohjoista Kanttia –tutkimuksen tarkoitus oli selvittää Pohjois-Suomalaisten tulevaisuuden uskoa alueeseen.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Tutkimus toteutettiin välillä 12.-29.9.2024. Vastauksia saatiin 1258kpl.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Analyysi on vielä kesken, mutta tänään voi jo tuloksista näyttää hieman ensimmäisiä nostoja. </a:t>
            </a:r>
          </a:p>
        </p:txBody>
      </p:sp>
      <p:pic>
        <p:nvPicPr>
          <p:cNvPr id="8" name="Kuva 7" descr="Kuva, joka sisältää kohteen piha-, taivas, maa-ajoneuvo, Polkupyörän kiekko&#10;&#10;Kuvaus luotu automaattisesti">
            <a:extLst>
              <a:ext uri="{FF2B5EF4-FFF2-40B4-BE49-F238E27FC236}">
                <a16:creationId xmlns:a16="http://schemas.microsoft.com/office/drawing/2014/main" id="{B25B8F45-7421-8687-4317-B40C679E862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7890" y="0"/>
            <a:ext cx="55141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156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7FAA5-F0CD-2E82-56F9-55AE3E6EC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06FDC2C-F33F-087A-CD11-34ABA169B5B1}"/>
              </a:ext>
            </a:extLst>
          </p:cNvPr>
          <p:cNvSpPr txBox="1">
            <a:spLocks/>
          </p:cNvSpPr>
          <p:nvPr/>
        </p:nvSpPr>
        <p:spPr>
          <a:xfrm>
            <a:off x="899545" y="861553"/>
            <a:ext cx="10935555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1A1A1A"/>
                </a:solidFill>
                <a:latin typeface="Axiforma" charset="0"/>
                <a:ea typeface="Axiforma" charset="0"/>
                <a:cs typeface="Axiforma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tabLst/>
              <a:defRPr/>
            </a:pPr>
            <a:r>
              <a:rPr kumimoji="0" lang="fi-FI" sz="3600" b="1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xiforma" charset="0"/>
                <a:sym typeface="Arial"/>
              </a:rPr>
              <a:t>Elinkeinoelämään luotetaan julkista sektoria enemmän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F1B98736-D531-EF57-ACC9-369FFFD8394F}"/>
              </a:ext>
            </a:extLst>
          </p:cNvPr>
          <p:cNvSpPr txBox="1"/>
          <p:nvPr/>
        </p:nvSpPr>
        <p:spPr>
          <a:xfrm>
            <a:off x="899545" y="1752709"/>
            <a:ext cx="5377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Uskotko, että Pohjois-Suomessa on hyvät edellytykset taloudelliselle kasvulle ja kehitykselle?</a:t>
            </a:r>
          </a:p>
        </p:txBody>
      </p:sp>
      <p:pic>
        <p:nvPicPr>
          <p:cNvPr id="6" name="Kuva 5" descr="Kuva, joka sisältää kohteen kuvakaappaus, teksti, diagrammi, viiva&#10;&#10;Kuvaus luotu automaattisesti">
            <a:extLst>
              <a:ext uri="{FF2B5EF4-FFF2-40B4-BE49-F238E27FC236}">
                <a16:creationId xmlns:a16="http://schemas.microsoft.com/office/drawing/2014/main" id="{6A136598-78A6-B134-0630-791CE3DA5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545" y="2522733"/>
            <a:ext cx="5470607" cy="3070238"/>
          </a:xfrm>
          <a:prstGeom prst="rect">
            <a:avLst/>
          </a:prstGeom>
        </p:spPr>
      </p:pic>
      <p:pic>
        <p:nvPicPr>
          <p:cNvPr id="8" name="Kuva 7" descr="Kuva, joka sisältää kohteen kuvakaappaus, teksti, diagrammi, Tontti&#10;&#10;Kuvaus luotu automaattisesti">
            <a:extLst>
              <a:ext uri="{FF2B5EF4-FFF2-40B4-BE49-F238E27FC236}">
                <a16:creationId xmlns:a16="http://schemas.microsoft.com/office/drawing/2014/main" id="{4D3D6472-FB73-3FA6-F3C1-7E8DCA6D33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7596" y="2522733"/>
            <a:ext cx="5511632" cy="3070238"/>
          </a:xfrm>
          <a:prstGeom prst="rect">
            <a:avLst/>
          </a:prstGeom>
        </p:spPr>
      </p:pic>
      <p:sp>
        <p:nvSpPr>
          <p:cNvPr id="9" name="TextBox 2">
            <a:extLst>
              <a:ext uri="{FF2B5EF4-FFF2-40B4-BE49-F238E27FC236}">
                <a16:creationId xmlns:a16="http://schemas.microsoft.com/office/drawing/2014/main" id="{36614688-A3F8-DC63-C88D-1952C7F8DF7C}"/>
              </a:ext>
            </a:extLst>
          </p:cNvPr>
          <p:cNvSpPr txBox="1"/>
          <p:nvPr/>
        </p:nvSpPr>
        <p:spPr>
          <a:xfrm>
            <a:off x="6457596" y="1752709"/>
            <a:ext cx="5377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Kuinka paljon luotat paikallisten viranomaisten ja poliittisten päättäjien kykyyn kehittää aluetta?</a:t>
            </a:r>
          </a:p>
        </p:txBody>
      </p:sp>
    </p:spTree>
    <p:extLst>
      <p:ext uri="{BB962C8B-B14F-4D97-AF65-F5344CB8AC3E}">
        <p14:creationId xmlns:p14="http://schemas.microsoft.com/office/powerpoint/2010/main" val="493159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5A9A7-2C17-A5E0-3E3F-4D8DD670C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98ACAD3-2499-FBF2-6821-7B60FBA1D10A}"/>
              </a:ext>
            </a:extLst>
          </p:cNvPr>
          <p:cNvSpPr txBox="1">
            <a:spLocks/>
          </p:cNvSpPr>
          <p:nvPr/>
        </p:nvSpPr>
        <p:spPr>
          <a:xfrm>
            <a:off x="950553" y="384880"/>
            <a:ext cx="10935555" cy="989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1A1A1A"/>
                </a:solidFill>
                <a:latin typeface="Axiforma" charset="0"/>
                <a:ea typeface="Axiforma" charset="0"/>
                <a:cs typeface="Axiforma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tabLst/>
              <a:defRPr/>
            </a:pPr>
            <a:r>
              <a:rPr kumimoji="0" lang="fi-FI" sz="3600" b="1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xiforma" charset="0"/>
                <a:sym typeface="Arial"/>
              </a:rPr>
              <a:t>Kasvu tulee yksityiseltä sektorilta,</a:t>
            </a:r>
            <a:br>
              <a:rPr kumimoji="0" lang="fi-FI" sz="3600" b="1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xiforma" charset="0"/>
                <a:sym typeface="Arial"/>
              </a:rPr>
            </a:br>
            <a:r>
              <a:rPr kumimoji="0" lang="fi-FI" sz="3600" b="1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xiforma" charset="0"/>
                <a:sym typeface="Arial"/>
              </a:rPr>
              <a:t>julkinen sektori kutistuu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A223F223-E200-9F5A-1EB8-8ED06EB333A4}"/>
              </a:ext>
            </a:extLst>
          </p:cNvPr>
          <p:cNvSpPr txBox="1"/>
          <p:nvPr/>
        </p:nvSpPr>
        <p:spPr>
          <a:xfrm>
            <a:off x="1019530" y="1586311"/>
            <a:ext cx="5622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Uskotko, että vihreä siirtymä tuo työpaikkoja Pohjois-Suomeen? Vihreä siirtymä tarkoittaa siirtymistä vähähiilisiin sekä kiertotaloutta ja luonnon monimuotoisuutta edistäviin ratkaisuihin.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B902E3F-B166-0F47-85F8-3C9DE9AB5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9530" y="2908286"/>
            <a:ext cx="5205289" cy="3070238"/>
          </a:xfrm>
          <a:prstGeom prst="rect">
            <a:avLst/>
          </a:prstGeom>
        </p:spPr>
      </p:pic>
      <p:sp>
        <p:nvSpPr>
          <p:cNvPr id="11" name="TextBox 2">
            <a:extLst>
              <a:ext uri="{FF2B5EF4-FFF2-40B4-BE49-F238E27FC236}">
                <a16:creationId xmlns:a16="http://schemas.microsoft.com/office/drawing/2014/main" id="{9AE368C3-A57E-E95D-F408-06C8BBFDDEB9}"/>
              </a:ext>
            </a:extLst>
          </p:cNvPr>
          <p:cNvSpPr txBox="1"/>
          <p:nvPr/>
        </p:nvSpPr>
        <p:spPr>
          <a:xfrm>
            <a:off x="6418331" y="1586310"/>
            <a:ext cx="5622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Miten uskot julkisten palveluiden (esim. terveydenhuolto, koulutus) kehittyvän Pohjois-Suomessa tulevaisuudessa?</a:t>
            </a:r>
          </a:p>
        </p:txBody>
      </p:sp>
      <p:pic>
        <p:nvPicPr>
          <p:cNvPr id="13" name="Kuva 12" descr="Kuva, joka sisältää kohteen teksti, kuvakaappaus, diagrammi, Tontti&#10;&#10;Kuvaus luotu automaattisesti">
            <a:extLst>
              <a:ext uri="{FF2B5EF4-FFF2-40B4-BE49-F238E27FC236}">
                <a16:creationId xmlns:a16="http://schemas.microsoft.com/office/drawing/2014/main" id="{D23DDAA1-7303-A1BB-7F6C-5A02ACB758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8331" y="2908285"/>
            <a:ext cx="5205288" cy="351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335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C043C-D851-F169-99FE-C237E8471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0E7FFD6-B4D7-0F64-9FC9-7C84D4E31BFB}"/>
              </a:ext>
            </a:extLst>
          </p:cNvPr>
          <p:cNvSpPr txBox="1">
            <a:spLocks/>
          </p:cNvSpPr>
          <p:nvPr/>
        </p:nvSpPr>
        <p:spPr>
          <a:xfrm>
            <a:off x="950552" y="774914"/>
            <a:ext cx="10935555" cy="989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1A1A1A"/>
                </a:solidFill>
                <a:latin typeface="Axiforma" charset="0"/>
                <a:ea typeface="Axiforma" charset="0"/>
                <a:cs typeface="Axiforma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tabLst/>
              <a:defRPr/>
            </a:pPr>
            <a:r>
              <a:rPr kumimoji="0" lang="fi-FI" sz="3600" b="1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xiforma" charset="0"/>
                <a:sym typeface="Arial"/>
              </a:rPr>
              <a:t>Pohjoinen on jatkossakin hyvä paikka elää ja asua, ja se tulee kansainvälistymään. 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317C8E7D-5285-9DAC-7D8E-84C1B78356A0}"/>
              </a:ext>
            </a:extLst>
          </p:cNvPr>
          <p:cNvSpPr txBox="1"/>
          <p:nvPr/>
        </p:nvSpPr>
        <p:spPr>
          <a:xfrm>
            <a:off x="1019529" y="2013031"/>
            <a:ext cx="5622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Koetko, että Pohjois-Suomi on hyvä paikka elää ja asua tulevaisuudessa? Perustele vastauksesi.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90442007-80C4-AB04-5C8B-B86844D96B29}"/>
              </a:ext>
            </a:extLst>
          </p:cNvPr>
          <p:cNvSpPr txBox="1"/>
          <p:nvPr/>
        </p:nvSpPr>
        <p:spPr>
          <a:xfrm>
            <a:off x="6418330" y="2013030"/>
            <a:ext cx="5622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Uskotko, että kotimainen työvoima riittää Pohjois-Suomen talouden kasvattamiseen?</a:t>
            </a:r>
          </a:p>
        </p:txBody>
      </p:sp>
      <p:pic>
        <p:nvPicPr>
          <p:cNvPr id="5" name="Kuva 4" descr="Kuva, joka sisältää kohteen kuvakaappaus, viiva, diagrammi, Tontti&#10;&#10;Kuvaus luotu automaattisesti">
            <a:extLst>
              <a:ext uri="{FF2B5EF4-FFF2-40B4-BE49-F238E27FC236}">
                <a16:creationId xmlns:a16="http://schemas.microsoft.com/office/drawing/2014/main" id="{CCB05114-AD8D-BE93-84CE-CCAF222324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9529" y="2908284"/>
            <a:ext cx="5266791" cy="2984515"/>
          </a:xfrm>
          <a:prstGeom prst="rect">
            <a:avLst/>
          </a:prstGeom>
        </p:spPr>
      </p:pic>
      <p:pic>
        <p:nvPicPr>
          <p:cNvPr id="10" name="Kuva 9" descr="Kuva, joka sisältää kohteen kuvakaappaus, diagrammi, viiva, Tontti&#10;&#10;Kuvaus luotu automaattisesti">
            <a:extLst>
              <a:ext uri="{FF2B5EF4-FFF2-40B4-BE49-F238E27FC236}">
                <a16:creationId xmlns:a16="http://schemas.microsoft.com/office/drawing/2014/main" id="{7990BE3B-1AA8-0B2C-14BD-B36265C257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8328" y="2908284"/>
            <a:ext cx="5001511" cy="298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4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19162-05E3-7709-58B4-1F0FBE1D9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774A03F-773E-3B21-EA31-C78BF90B43D4}"/>
              </a:ext>
            </a:extLst>
          </p:cNvPr>
          <p:cNvSpPr txBox="1">
            <a:spLocks/>
          </p:cNvSpPr>
          <p:nvPr/>
        </p:nvSpPr>
        <p:spPr>
          <a:xfrm>
            <a:off x="950552" y="774914"/>
            <a:ext cx="10935555" cy="989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1A1A1A"/>
                </a:solidFill>
                <a:latin typeface="Axiforma" charset="0"/>
                <a:ea typeface="Axiforma" charset="0"/>
                <a:cs typeface="Axiforma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Arial"/>
              <a:buNone/>
              <a:tabLst/>
              <a:defRPr/>
            </a:pPr>
            <a:r>
              <a:rPr kumimoji="0" lang="fi-FI" sz="3600" b="1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xiforma" charset="0"/>
                <a:sym typeface="Arial"/>
              </a:rPr>
              <a:t>Kuinka luotettavina tiedonlähteinä ajankohtaisista asioista pidät seuraavia toimijoita? </a:t>
            </a:r>
          </a:p>
        </p:txBody>
      </p:sp>
      <p:pic>
        <p:nvPicPr>
          <p:cNvPr id="3" name="Kuva 2" descr="Kuva, joka sisältää kohteen teksti, numero, Fontti, kuvakaappaus&#10;&#10;Kuvaus luotu automaattisesti">
            <a:extLst>
              <a:ext uri="{FF2B5EF4-FFF2-40B4-BE49-F238E27FC236}">
                <a16:creationId xmlns:a16="http://schemas.microsoft.com/office/drawing/2014/main" id="{559B0C92-31B3-9B5C-7889-4705CD625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2999" y="1988156"/>
            <a:ext cx="9090660" cy="4502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971474"/>
      </p:ext>
    </p:extLst>
  </p:cSld>
  <p:clrMapOvr>
    <a:masterClrMapping/>
  </p:clrMapOvr>
</p:sld>
</file>

<file path=ppt/theme/theme1.xml><?xml version="1.0" encoding="utf-8"?>
<a:theme xmlns:a="http://schemas.openxmlformats.org/drawingml/2006/main" name="1_Simple Light">
  <a:themeElements>
    <a:clrScheme name="Simple Light">
      <a:dk1>
        <a:srgbClr val="1A1A1A"/>
      </a:dk1>
      <a:lt1>
        <a:srgbClr val="FFFCF9"/>
      </a:lt1>
      <a:dk2>
        <a:srgbClr val="4C433D"/>
      </a:dk2>
      <a:lt2>
        <a:srgbClr val="E5E1DA"/>
      </a:lt2>
      <a:accent1>
        <a:srgbClr val="5889C5"/>
      </a:accent1>
      <a:accent2>
        <a:srgbClr val="343B49"/>
      </a:accent2>
      <a:accent3>
        <a:srgbClr val="C793CB"/>
      </a:accent3>
      <a:accent4>
        <a:srgbClr val="FAB32C"/>
      </a:accent4>
      <a:accent5>
        <a:srgbClr val="D7EE83"/>
      </a:accent5>
      <a:accent6>
        <a:srgbClr val="F9D4D8"/>
      </a:accent6>
      <a:hlink>
        <a:srgbClr val="5889C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KALEVA Media Group">
  <a:themeElements>
    <a:clrScheme name="Kaleva">
      <a:dk1>
        <a:srgbClr val="000000"/>
      </a:dk1>
      <a:lt1>
        <a:sysClr val="window" lastClr="FFFFFF"/>
      </a:lt1>
      <a:dk2>
        <a:srgbClr val="4B5E76"/>
      </a:dk2>
      <a:lt2>
        <a:srgbClr val="E7EAED"/>
      </a:lt2>
      <a:accent1>
        <a:srgbClr val="8B784A"/>
      </a:accent1>
      <a:accent2>
        <a:srgbClr val="8DCDE8"/>
      </a:accent2>
      <a:accent3>
        <a:srgbClr val="0078B4"/>
      </a:accent3>
      <a:accent4>
        <a:srgbClr val="0F2948"/>
      </a:accent4>
      <a:accent5>
        <a:srgbClr val="C5BCA5"/>
      </a:accent5>
      <a:accent6>
        <a:srgbClr val="C6E6F4"/>
      </a:accent6>
      <a:hlink>
        <a:srgbClr val="8B784A"/>
      </a:hlink>
      <a:folHlink>
        <a:srgbClr val="8B784A"/>
      </a:folHlink>
    </a:clrScheme>
    <a:fontScheme name="Kalev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38100">
          <a:solidFill>
            <a:schemeClr val="accent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49FFD399-E507-4CCD-85FF-4BED45681E1F}" vid="{D1EB4C9C-B5EC-41B5-9CC3-6110920EC1AB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556</Words>
  <Application>Microsoft Macintosh PowerPoint</Application>
  <PresentationFormat>Laajakuva</PresentationFormat>
  <Paragraphs>95</Paragraphs>
  <Slides>14</Slides>
  <Notes>3</Notes>
  <HiddenSlides>0</HiddenSlides>
  <MMClips>0</MMClips>
  <ScaleCrop>false</ScaleCrop>
  <HeadingPairs>
    <vt:vector size="6" baseType="variant">
      <vt:variant>
        <vt:lpstr>Käytetyt fontit</vt:lpstr>
      </vt:variant>
      <vt:variant>
        <vt:i4>9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14</vt:i4>
      </vt:variant>
    </vt:vector>
  </HeadingPairs>
  <TitlesOfParts>
    <vt:vector size="25" baseType="lpstr">
      <vt:lpstr>Al Tarikh</vt:lpstr>
      <vt:lpstr>Aptos</vt:lpstr>
      <vt:lpstr>Arial</vt:lpstr>
      <vt:lpstr>Axiforma</vt:lpstr>
      <vt:lpstr>Axiforma Book</vt:lpstr>
      <vt:lpstr>Axiforma Book Italic</vt:lpstr>
      <vt:lpstr>Axiforma ExtraBold</vt:lpstr>
      <vt:lpstr>Calibri</vt:lpstr>
      <vt:lpstr>Century Gothic</vt:lpstr>
      <vt:lpstr>1_Simple Light</vt:lpstr>
      <vt:lpstr>3_KALEVA Media Group</vt:lpstr>
      <vt:lpstr>Mitä tiedämme pohjois-suomalaisista kuluttajista.  Lähde: Pohjoista Kanttia -tutkimukset</vt:lpstr>
      <vt:lpstr>PowerPoint-esitys</vt:lpstr>
      <vt:lpstr>PowerPoint-esitys</vt:lpstr>
      <vt:lpstr>Hintatarjousten hyödyntäminen on kansantapa</vt:lpstr>
      <vt:lpstr>Vain erottuvasta laadusta maksetaan ekstraa</vt:lpstr>
      <vt:lpstr>Vastuullisuudella on ostoissa kasvava sijansa </vt:lpstr>
      <vt:lpstr>Paikallisuuden rooli ostamisessa</vt:lpstr>
      <vt:lpstr>Vähemmän rahaa – näin säästetään</vt:lpstr>
      <vt:lpstr>Pohjoista Kanttia 2024 Ensi puraisut tuloksiin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Parhiala, Juhani</dc:creator>
  <cp:lastModifiedBy>Parhiala, Juhani</cp:lastModifiedBy>
  <cp:revision>2</cp:revision>
  <dcterms:created xsi:type="dcterms:W3CDTF">2024-11-28T15:39:58Z</dcterms:created>
  <dcterms:modified xsi:type="dcterms:W3CDTF">2024-11-28T15:41:48Z</dcterms:modified>
</cp:coreProperties>
</file>